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12" r:id="rId2"/>
    <p:sldId id="333" r:id="rId3"/>
    <p:sldId id="334" r:id="rId4"/>
    <p:sldId id="318" r:id="rId5"/>
    <p:sldId id="344" r:id="rId6"/>
    <p:sldId id="319" r:id="rId7"/>
    <p:sldId id="323" r:id="rId8"/>
    <p:sldId id="331" r:id="rId9"/>
    <p:sldId id="329" r:id="rId10"/>
    <p:sldId id="336" r:id="rId11"/>
    <p:sldId id="314" r:id="rId12"/>
    <p:sldId id="321" r:id="rId13"/>
    <p:sldId id="322" r:id="rId14"/>
    <p:sldId id="343" r:id="rId15"/>
    <p:sldId id="342" r:id="rId16"/>
    <p:sldId id="325" r:id="rId17"/>
    <p:sldId id="304" r:id="rId18"/>
    <p:sldId id="313" r:id="rId19"/>
    <p:sldId id="305" r:id="rId20"/>
    <p:sldId id="335" r:id="rId21"/>
    <p:sldId id="339" r:id="rId22"/>
    <p:sldId id="33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d Vaknin" initials="L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3B"/>
    <a:srgbClr val="0184C3"/>
    <a:srgbClr val="08AEBD"/>
    <a:srgbClr val="711011"/>
    <a:srgbClr val="007ABA"/>
    <a:srgbClr val="D098C4"/>
    <a:srgbClr val="F4B1C8"/>
    <a:srgbClr val="BDA8FF"/>
    <a:srgbClr val="FFF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2638"/>
  </p:normalViewPr>
  <p:slideViewPr>
    <p:cSldViewPr snapToGrid="0" snapToObjects="1">
      <p:cViewPr varScale="1">
        <p:scale>
          <a:sx n="106" d="100"/>
          <a:sy n="106" d="100"/>
        </p:scale>
        <p:origin x="45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94B76E-EB72-4574-8C3F-08D869019431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L"/>
        </a:p>
      </dgm:t>
    </dgm:pt>
    <dgm:pt modelId="{2ADDB3A1-2070-4BF8-84A4-E4FB9EB05A03}">
      <dgm:prSet phldrT="[Text]" custT="1"/>
      <dgm:spPr/>
      <dgm:t>
        <a:bodyPr/>
        <a:lstStyle/>
        <a:p>
          <a:r>
            <a:rPr lang="he-IL" sz="1000" b="1" dirty="0">
              <a:latin typeface="Arial" panose="020B0604020202020204" pitchFamily="34" charset="0"/>
              <a:cs typeface="Arial" panose="020B0604020202020204" pitchFamily="34" charset="0"/>
            </a:rPr>
            <a:t>אמנות חזותית</a:t>
          </a:r>
          <a:endParaRPr lang="en-IL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168C7B-2C8B-4EE5-9507-8079DD3FD800}" type="parTrans" cxnId="{5D3D1708-6A69-4BCA-A1EA-31B10D644543}">
      <dgm:prSet/>
      <dgm:spPr/>
      <dgm:t>
        <a:bodyPr/>
        <a:lstStyle/>
        <a:p>
          <a:endParaRPr lang="en-IL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65907C-3F6D-4D3B-AE44-11BCB41C9ACB}" type="sibTrans" cxnId="{5D3D1708-6A69-4BCA-A1EA-31B10D644543}">
      <dgm:prSet custT="1"/>
      <dgm:spPr/>
      <dgm:t>
        <a:bodyPr/>
        <a:lstStyle/>
        <a:p>
          <a:endParaRPr lang="en-IL" sz="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4D1A35-C03A-46C0-946A-33FE4F9AC427}">
      <dgm:prSet phldrT="[Text]" custT="1"/>
      <dgm:spPr/>
      <dgm:t>
        <a:bodyPr/>
        <a:lstStyle/>
        <a:p>
          <a:r>
            <a:rPr lang="he-IL" sz="1000" b="1" dirty="0">
              <a:latin typeface="Arial" panose="020B0604020202020204" pitchFamily="34" charset="0"/>
              <a:cs typeface="Arial" panose="020B0604020202020204" pitchFamily="34" charset="0"/>
            </a:rPr>
            <a:t>ביבליותרפיה</a:t>
          </a:r>
          <a:endParaRPr lang="en-IL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0F6038-B8A9-4EDE-A02A-35E0B4E4E830}" type="parTrans" cxnId="{EF7D8F2D-7F6E-4BEA-984A-AD505A794E3B}">
      <dgm:prSet/>
      <dgm:spPr/>
      <dgm:t>
        <a:bodyPr/>
        <a:lstStyle/>
        <a:p>
          <a:endParaRPr lang="en-IL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D8D761-D8D6-4C42-B377-AC8A8D7DD57F}" type="sibTrans" cxnId="{EF7D8F2D-7F6E-4BEA-984A-AD505A794E3B}">
      <dgm:prSet custT="1"/>
      <dgm:spPr/>
      <dgm:t>
        <a:bodyPr/>
        <a:lstStyle/>
        <a:p>
          <a:endParaRPr lang="en-IL" sz="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75C17A-5EF6-46F5-B92E-B72F6F5157EA}">
      <dgm:prSet phldrT="[Text]" custT="1"/>
      <dgm:spPr/>
      <dgm:t>
        <a:bodyPr/>
        <a:lstStyle/>
        <a:p>
          <a:r>
            <a:rPr lang="he-IL" sz="1000" b="1" dirty="0">
              <a:latin typeface="Arial" panose="020B0604020202020204" pitchFamily="34" charset="0"/>
              <a:cs typeface="Arial" panose="020B0604020202020204" pitchFamily="34" charset="0"/>
            </a:rPr>
            <a:t>דרמה תרפיה</a:t>
          </a:r>
          <a:endParaRPr lang="en-IL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E4BE20-1A3E-4C35-B9BD-F77F50423CA5}" type="parTrans" cxnId="{F3C562EF-B150-458E-9076-F3BDEB663B96}">
      <dgm:prSet/>
      <dgm:spPr/>
      <dgm:t>
        <a:bodyPr/>
        <a:lstStyle/>
        <a:p>
          <a:endParaRPr lang="en-IL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8B6A6B-D80C-47A8-853D-8FEBBF8E6584}" type="sibTrans" cxnId="{F3C562EF-B150-458E-9076-F3BDEB663B96}">
      <dgm:prSet custT="1"/>
      <dgm:spPr/>
      <dgm:t>
        <a:bodyPr/>
        <a:lstStyle/>
        <a:p>
          <a:endParaRPr lang="en-IL" sz="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5CBCA7-91E0-4C53-98E0-DF7D577A671D}">
      <dgm:prSet phldrT="[Text]" custT="1"/>
      <dgm:spPr/>
      <dgm:t>
        <a:bodyPr/>
        <a:lstStyle/>
        <a:p>
          <a:r>
            <a:rPr lang="he-IL" sz="1000" b="1" dirty="0">
              <a:latin typeface="Arial" panose="020B0604020202020204" pitchFamily="34" charset="0"/>
              <a:cs typeface="Arial" panose="020B0604020202020204" pitchFamily="34" charset="0"/>
            </a:rPr>
            <a:t>מוסיקה</a:t>
          </a:r>
          <a:endParaRPr lang="en-IL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D428EF-D5C7-4C0D-95D8-6ABA1F76E7D8}" type="parTrans" cxnId="{E7C9C55B-00DD-4108-A5D7-12FB68F89AFD}">
      <dgm:prSet/>
      <dgm:spPr/>
      <dgm:t>
        <a:bodyPr/>
        <a:lstStyle/>
        <a:p>
          <a:endParaRPr lang="en-IL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13AC90-7951-45BB-971A-F373222CEBE0}" type="sibTrans" cxnId="{E7C9C55B-00DD-4108-A5D7-12FB68F89AFD}">
      <dgm:prSet custT="1"/>
      <dgm:spPr/>
      <dgm:t>
        <a:bodyPr/>
        <a:lstStyle/>
        <a:p>
          <a:endParaRPr lang="en-IL" sz="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8A8BA0-BD91-4103-895A-982516990C24}">
      <dgm:prSet phldrT="[Text]" custT="1"/>
      <dgm:spPr/>
      <dgm:t>
        <a:bodyPr/>
        <a:lstStyle/>
        <a:p>
          <a:r>
            <a:rPr lang="he-IL" sz="1000" b="1" dirty="0">
              <a:latin typeface="Arial" panose="020B0604020202020204" pitchFamily="34" charset="0"/>
              <a:cs typeface="Arial" panose="020B0604020202020204" pitchFamily="34" charset="0"/>
            </a:rPr>
            <a:t>תנועה  ומחול</a:t>
          </a:r>
          <a:endParaRPr lang="en-IL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DDFA17-5330-4B7C-943D-EC605103BB38}" type="parTrans" cxnId="{E6E4AAAA-4DFC-4F8F-8E4F-A4F82E6A67E9}">
      <dgm:prSet/>
      <dgm:spPr/>
      <dgm:t>
        <a:bodyPr/>
        <a:lstStyle/>
        <a:p>
          <a:endParaRPr lang="en-IL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2BD93E-E76D-4760-B85A-AD9C78871DBE}" type="sibTrans" cxnId="{E6E4AAAA-4DFC-4F8F-8E4F-A4F82E6A67E9}">
      <dgm:prSet custT="1"/>
      <dgm:spPr/>
      <dgm:t>
        <a:bodyPr/>
        <a:lstStyle/>
        <a:p>
          <a:endParaRPr lang="en-IL" sz="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23D1D8-72CA-4D3D-8F6C-A1D094CD0041}">
      <dgm:prSet phldrT="[Text]" custT="1"/>
      <dgm:spPr/>
      <dgm:t>
        <a:bodyPr/>
        <a:lstStyle/>
        <a:p>
          <a:r>
            <a:rPr lang="he-IL" sz="1000" b="1" dirty="0">
              <a:latin typeface="Arial" panose="020B0604020202020204" pitchFamily="34" charset="0"/>
              <a:cs typeface="Arial" panose="020B0604020202020204" pitchFamily="34" charset="0"/>
            </a:rPr>
            <a:t>פסיכודרמה</a:t>
          </a:r>
          <a:endParaRPr lang="en-IL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130F05-727C-4F99-9903-8617AFB2B3EB}" type="parTrans" cxnId="{FB19EC6D-88C0-486F-9E31-E73876922C31}">
      <dgm:prSet/>
      <dgm:spPr/>
      <dgm:t>
        <a:bodyPr/>
        <a:lstStyle/>
        <a:p>
          <a:endParaRPr lang="en-IL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7D4C82-9F8E-42A3-8590-DA953B598BBA}" type="sibTrans" cxnId="{FB19EC6D-88C0-486F-9E31-E73876922C31}">
      <dgm:prSet custT="1"/>
      <dgm:spPr/>
      <dgm:t>
        <a:bodyPr/>
        <a:lstStyle/>
        <a:p>
          <a:endParaRPr lang="en-IL" sz="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37E289-A6D1-44A5-BFC6-141911BBF408}" type="pres">
      <dgm:prSet presAssocID="{9E94B76E-EB72-4574-8C3F-08D869019431}" presName="cycle" presStyleCnt="0">
        <dgm:presLayoutVars>
          <dgm:dir/>
          <dgm:resizeHandles val="exact"/>
        </dgm:presLayoutVars>
      </dgm:prSet>
      <dgm:spPr/>
    </dgm:pt>
    <dgm:pt modelId="{B5B383DE-B145-484F-99CA-19B8F0806EC2}" type="pres">
      <dgm:prSet presAssocID="{2ADDB3A1-2070-4BF8-84A4-E4FB9EB05A03}" presName="node" presStyleLbl="node1" presStyleIdx="0" presStyleCnt="6">
        <dgm:presLayoutVars>
          <dgm:bulletEnabled val="1"/>
        </dgm:presLayoutVars>
      </dgm:prSet>
      <dgm:spPr/>
    </dgm:pt>
    <dgm:pt modelId="{7891BDE8-7C32-4C4C-AEDF-910CFDD4EA16}" type="pres">
      <dgm:prSet presAssocID="{F265907C-3F6D-4D3B-AE44-11BCB41C9ACB}" presName="sibTrans" presStyleLbl="sibTrans2D1" presStyleIdx="0" presStyleCnt="6"/>
      <dgm:spPr/>
    </dgm:pt>
    <dgm:pt modelId="{89B23CB1-4E7B-4830-B346-C556B7BC6058}" type="pres">
      <dgm:prSet presAssocID="{F265907C-3F6D-4D3B-AE44-11BCB41C9ACB}" presName="connectorText" presStyleLbl="sibTrans2D1" presStyleIdx="0" presStyleCnt="6"/>
      <dgm:spPr/>
    </dgm:pt>
    <dgm:pt modelId="{610BB0E7-AE9F-44A3-95D0-4E3A1231BC84}" type="pres">
      <dgm:prSet presAssocID="{104D1A35-C03A-46C0-946A-33FE4F9AC427}" presName="node" presStyleLbl="node1" presStyleIdx="1" presStyleCnt="6">
        <dgm:presLayoutVars>
          <dgm:bulletEnabled val="1"/>
        </dgm:presLayoutVars>
      </dgm:prSet>
      <dgm:spPr/>
    </dgm:pt>
    <dgm:pt modelId="{A2001E5C-B06F-4DB9-9218-AA7CE4C3FA96}" type="pres">
      <dgm:prSet presAssocID="{48D8D761-D8D6-4C42-B377-AC8A8D7DD57F}" presName="sibTrans" presStyleLbl="sibTrans2D1" presStyleIdx="1" presStyleCnt="6"/>
      <dgm:spPr/>
    </dgm:pt>
    <dgm:pt modelId="{BB29F359-AD4F-4E35-8DAB-389A6FA39ECD}" type="pres">
      <dgm:prSet presAssocID="{48D8D761-D8D6-4C42-B377-AC8A8D7DD57F}" presName="connectorText" presStyleLbl="sibTrans2D1" presStyleIdx="1" presStyleCnt="6"/>
      <dgm:spPr/>
    </dgm:pt>
    <dgm:pt modelId="{7B820EB9-8266-4E9B-9DA9-CEE2BCF55B03}" type="pres">
      <dgm:prSet presAssocID="{F875C17A-5EF6-46F5-B92E-B72F6F5157EA}" presName="node" presStyleLbl="node1" presStyleIdx="2" presStyleCnt="6">
        <dgm:presLayoutVars>
          <dgm:bulletEnabled val="1"/>
        </dgm:presLayoutVars>
      </dgm:prSet>
      <dgm:spPr/>
    </dgm:pt>
    <dgm:pt modelId="{FCB40D11-A685-458C-9B6C-D0C3F39EDA0A}" type="pres">
      <dgm:prSet presAssocID="{C68B6A6B-D80C-47A8-853D-8FEBBF8E6584}" presName="sibTrans" presStyleLbl="sibTrans2D1" presStyleIdx="2" presStyleCnt="6"/>
      <dgm:spPr/>
    </dgm:pt>
    <dgm:pt modelId="{F134A49B-68C9-416A-B95E-E43656FF3E95}" type="pres">
      <dgm:prSet presAssocID="{C68B6A6B-D80C-47A8-853D-8FEBBF8E6584}" presName="connectorText" presStyleLbl="sibTrans2D1" presStyleIdx="2" presStyleCnt="6"/>
      <dgm:spPr/>
    </dgm:pt>
    <dgm:pt modelId="{6A4B09F6-BDA6-480E-BF7D-91D97337DCE7}" type="pres">
      <dgm:prSet presAssocID="{CE5CBCA7-91E0-4C53-98E0-DF7D577A671D}" presName="node" presStyleLbl="node1" presStyleIdx="3" presStyleCnt="6">
        <dgm:presLayoutVars>
          <dgm:bulletEnabled val="1"/>
        </dgm:presLayoutVars>
      </dgm:prSet>
      <dgm:spPr/>
    </dgm:pt>
    <dgm:pt modelId="{B47AA8A2-85F7-402E-886F-192B1347E35C}" type="pres">
      <dgm:prSet presAssocID="{D413AC90-7951-45BB-971A-F373222CEBE0}" presName="sibTrans" presStyleLbl="sibTrans2D1" presStyleIdx="3" presStyleCnt="6"/>
      <dgm:spPr/>
    </dgm:pt>
    <dgm:pt modelId="{0EBFC3AB-D168-4E9D-A5A7-D0D202E7C092}" type="pres">
      <dgm:prSet presAssocID="{D413AC90-7951-45BB-971A-F373222CEBE0}" presName="connectorText" presStyleLbl="sibTrans2D1" presStyleIdx="3" presStyleCnt="6"/>
      <dgm:spPr/>
    </dgm:pt>
    <dgm:pt modelId="{29CF6CED-1DC2-4310-BD5F-A5A765B2BCF6}" type="pres">
      <dgm:prSet presAssocID="{598A8BA0-BD91-4103-895A-982516990C24}" presName="node" presStyleLbl="node1" presStyleIdx="4" presStyleCnt="6">
        <dgm:presLayoutVars>
          <dgm:bulletEnabled val="1"/>
        </dgm:presLayoutVars>
      </dgm:prSet>
      <dgm:spPr/>
    </dgm:pt>
    <dgm:pt modelId="{2B19DA19-FFCA-47C9-928B-D622918A4084}" type="pres">
      <dgm:prSet presAssocID="{2C2BD93E-E76D-4760-B85A-AD9C78871DBE}" presName="sibTrans" presStyleLbl="sibTrans2D1" presStyleIdx="4" presStyleCnt="6"/>
      <dgm:spPr/>
    </dgm:pt>
    <dgm:pt modelId="{7EC050EF-47EE-4232-AE3D-31791BA14980}" type="pres">
      <dgm:prSet presAssocID="{2C2BD93E-E76D-4760-B85A-AD9C78871DBE}" presName="connectorText" presStyleLbl="sibTrans2D1" presStyleIdx="4" presStyleCnt="6"/>
      <dgm:spPr/>
    </dgm:pt>
    <dgm:pt modelId="{3B155262-4E4F-4A5D-9D88-ACBB589CF73D}" type="pres">
      <dgm:prSet presAssocID="{8C23D1D8-72CA-4D3D-8F6C-A1D094CD0041}" presName="node" presStyleLbl="node1" presStyleIdx="5" presStyleCnt="6">
        <dgm:presLayoutVars>
          <dgm:bulletEnabled val="1"/>
        </dgm:presLayoutVars>
      </dgm:prSet>
      <dgm:spPr/>
    </dgm:pt>
    <dgm:pt modelId="{0A868446-CAD5-4332-B1E3-0ECDAB6348BF}" type="pres">
      <dgm:prSet presAssocID="{1D7D4C82-9F8E-42A3-8590-DA953B598BBA}" presName="sibTrans" presStyleLbl="sibTrans2D1" presStyleIdx="5" presStyleCnt="6"/>
      <dgm:spPr/>
    </dgm:pt>
    <dgm:pt modelId="{5F82CD2E-0C14-48B6-A6BB-A5809A2466D9}" type="pres">
      <dgm:prSet presAssocID="{1D7D4C82-9F8E-42A3-8590-DA953B598BBA}" presName="connectorText" presStyleLbl="sibTrans2D1" presStyleIdx="5" presStyleCnt="6"/>
      <dgm:spPr/>
    </dgm:pt>
  </dgm:ptLst>
  <dgm:cxnLst>
    <dgm:cxn modelId="{5D3D1708-6A69-4BCA-A1EA-31B10D644543}" srcId="{9E94B76E-EB72-4574-8C3F-08D869019431}" destId="{2ADDB3A1-2070-4BF8-84A4-E4FB9EB05A03}" srcOrd="0" destOrd="0" parTransId="{A6168C7B-2C8B-4EE5-9507-8079DD3FD800}" sibTransId="{F265907C-3F6D-4D3B-AE44-11BCB41C9ACB}"/>
    <dgm:cxn modelId="{88BB460E-ABCA-456F-ADD5-0023BBE8A52D}" type="presOf" srcId="{104D1A35-C03A-46C0-946A-33FE4F9AC427}" destId="{610BB0E7-AE9F-44A3-95D0-4E3A1231BC84}" srcOrd="0" destOrd="0" presId="urn:microsoft.com/office/officeart/2005/8/layout/cycle2"/>
    <dgm:cxn modelId="{433D8210-5995-4D21-AC34-445CB62F5531}" type="presOf" srcId="{F265907C-3F6D-4D3B-AE44-11BCB41C9ACB}" destId="{89B23CB1-4E7B-4830-B346-C556B7BC6058}" srcOrd="1" destOrd="0" presId="urn:microsoft.com/office/officeart/2005/8/layout/cycle2"/>
    <dgm:cxn modelId="{0C164120-121B-47BB-AF8F-7CBF440083EE}" type="presOf" srcId="{9E94B76E-EB72-4574-8C3F-08D869019431}" destId="{B937E289-A6D1-44A5-BFC6-141911BBF408}" srcOrd="0" destOrd="0" presId="urn:microsoft.com/office/officeart/2005/8/layout/cycle2"/>
    <dgm:cxn modelId="{7C82582A-7617-401A-9D72-BF80DDD5B7A7}" type="presOf" srcId="{C68B6A6B-D80C-47A8-853D-8FEBBF8E6584}" destId="{F134A49B-68C9-416A-B95E-E43656FF3E95}" srcOrd="1" destOrd="0" presId="urn:microsoft.com/office/officeart/2005/8/layout/cycle2"/>
    <dgm:cxn modelId="{EF7D8F2D-7F6E-4BEA-984A-AD505A794E3B}" srcId="{9E94B76E-EB72-4574-8C3F-08D869019431}" destId="{104D1A35-C03A-46C0-946A-33FE4F9AC427}" srcOrd="1" destOrd="0" parTransId="{8A0F6038-B8A9-4EDE-A02A-35E0B4E4E830}" sibTransId="{48D8D761-D8D6-4C42-B377-AC8A8D7DD57F}"/>
    <dgm:cxn modelId="{68AE5D2F-0757-4D61-8932-EB29916CC3B0}" type="presOf" srcId="{F265907C-3F6D-4D3B-AE44-11BCB41C9ACB}" destId="{7891BDE8-7C32-4C4C-AEDF-910CFDD4EA16}" srcOrd="0" destOrd="0" presId="urn:microsoft.com/office/officeart/2005/8/layout/cycle2"/>
    <dgm:cxn modelId="{D776A137-B6DB-4BB2-96ED-6CB4FE3F0EB3}" type="presOf" srcId="{598A8BA0-BD91-4103-895A-982516990C24}" destId="{29CF6CED-1DC2-4310-BD5F-A5A765B2BCF6}" srcOrd="0" destOrd="0" presId="urn:microsoft.com/office/officeart/2005/8/layout/cycle2"/>
    <dgm:cxn modelId="{E7C9C55B-00DD-4108-A5D7-12FB68F89AFD}" srcId="{9E94B76E-EB72-4574-8C3F-08D869019431}" destId="{CE5CBCA7-91E0-4C53-98E0-DF7D577A671D}" srcOrd="3" destOrd="0" parTransId="{93D428EF-D5C7-4C0D-95D8-6ABA1F76E7D8}" sibTransId="{D413AC90-7951-45BB-971A-F373222CEBE0}"/>
    <dgm:cxn modelId="{90B83748-11EC-44C8-92C3-E3DB2D640802}" type="presOf" srcId="{D413AC90-7951-45BB-971A-F373222CEBE0}" destId="{B47AA8A2-85F7-402E-886F-192B1347E35C}" srcOrd="0" destOrd="0" presId="urn:microsoft.com/office/officeart/2005/8/layout/cycle2"/>
    <dgm:cxn modelId="{FB19EC6D-88C0-486F-9E31-E73876922C31}" srcId="{9E94B76E-EB72-4574-8C3F-08D869019431}" destId="{8C23D1D8-72CA-4D3D-8F6C-A1D094CD0041}" srcOrd="5" destOrd="0" parTransId="{9E130F05-727C-4F99-9903-8617AFB2B3EB}" sibTransId="{1D7D4C82-9F8E-42A3-8590-DA953B598BBA}"/>
    <dgm:cxn modelId="{924C6E79-4868-47B0-8984-135EB1DBC90A}" type="presOf" srcId="{2C2BD93E-E76D-4760-B85A-AD9C78871DBE}" destId="{2B19DA19-FFCA-47C9-928B-D622918A4084}" srcOrd="0" destOrd="0" presId="urn:microsoft.com/office/officeart/2005/8/layout/cycle2"/>
    <dgm:cxn modelId="{7C29D880-1336-4AAA-8682-CB4C02B56800}" type="presOf" srcId="{1D7D4C82-9F8E-42A3-8590-DA953B598BBA}" destId="{0A868446-CAD5-4332-B1E3-0ECDAB6348BF}" srcOrd="0" destOrd="0" presId="urn:microsoft.com/office/officeart/2005/8/layout/cycle2"/>
    <dgm:cxn modelId="{41E23B89-02A0-4699-8CDF-A3DD0D81BE3C}" type="presOf" srcId="{2C2BD93E-E76D-4760-B85A-AD9C78871DBE}" destId="{7EC050EF-47EE-4232-AE3D-31791BA14980}" srcOrd="1" destOrd="0" presId="urn:microsoft.com/office/officeart/2005/8/layout/cycle2"/>
    <dgm:cxn modelId="{48834589-6519-4411-AD47-E90848E34B86}" type="presOf" srcId="{F875C17A-5EF6-46F5-B92E-B72F6F5157EA}" destId="{7B820EB9-8266-4E9B-9DA9-CEE2BCF55B03}" srcOrd="0" destOrd="0" presId="urn:microsoft.com/office/officeart/2005/8/layout/cycle2"/>
    <dgm:cxn modelId="{EAF7048D-7570-41D4-A8EC-E2E6C7AEEB1D}" type="presOf" srcId="{48D8D761-D8D6-4C42-B377-AC8A8D7DD57F}" destId="{BB29F359-AD4F-4E35-8DAB-389A6FA39ECD}" srcOrd="1" destOrd="0" presId="urn:microsoft.com/office/officeart/2005/8/layout/cycle2"/>
    <dgm:cxn modelId="{9883048E-F363-4FFB-83D5-AB37EA94743A}" type="presOf" srcId="{2ADDB3A1-2070-4BF8-84A4-E4FB9EB05A03}" destId="{B5B383DE-B145-484F-99CA-19B8F0806EC2}" srcOrd="0" destOrd="0" presId="urn:microsoft.com/office/officeart/2005/8/layout/cycle2"/>
    <dgm:cxn modelId="{E35F1F9B-C06B-4E46-AD8B-52518CFAB51E}" type="presOf" srcId="{48D8D761-D8D6-4C42-B377-AC8A8D7DD57F}" destId="{A2001E5C-B06F-4DB9-9218-AA7CE4C3FA96}" srcOrd="0" destOrd="0" presId="urn:microsoft.com/office/officeart/2005/8/layout/cycle2"/>
    <dgm:cxn modelId="{E6E4AAAA-4DFC-4F8F-8E4F-A4F82E6A67E9}" srcId="{9E94B76E-EB72-4574-8C3F-08D869019431}" destId="{598A8BA0-BD91-4103-895A-982516990C24}" srcOrd="4" destOrd="0" parTransId="{2ADDFA17-5330-4B7C-943D-EC605103BB38}" sibTransId="{2C2BD93E-E76D-4760-B85A-AD9C78871DBE}"/>
    <dgm:cxn modelId="{B2B8ADBC-7DF0-4D46-8BEB-B54C6A241B3B}" type="presOf" srcId="{CE5CBCA7-91E0-4C53-98E0-DF7D577A671D}" destId="{6A4B09F6-BDA6-480E-BF7D-91D97337DCE7}" srcOrd="0" destOrd="0" presId="urn:microsoft.com/office/officeart/2005/8/layout/cycle2"/>
    <dgm:cxn modelId="{236781BE-7BDF-46E2-A441-54A700555649}" type="presOf" srcId="{1D7D4C82-9F8E-42A3-8590-DA953B598BBA}" destId="{5F82CD2E-0C14-48B6-A6BB-A5809A2466D9}" srcOrd="1" destOrd="0" presId="urn:microsoft.com/office/officeart/2005/8/layout/cycle2"/>
    <dgm:cxn modelId="{DC4B07CA-0917-4D79-A9E2-C9C2DB4F471D}" type="presOf" srcId="{C68B6A6B-D80C-47A8-853D-8FEBBF8E6584}" destId="{FCB40D11-A685-458C-9B6C-D0C3F39EDA0A}" srcOrd="0" destOrd="0" presId="urn:microsoft.com/office/officeart/2005/8/layout/cycle2"/>
    <dgm:cxn modelId="{F93526E4-E97A-4A9B-B188-794C13524F23}" type="presOf" srcId="{8C23D1D8-72CA-4D3D-8F6C-A1D094CD0041}" destId="{3B155262-4E4F-4A5D-9D88-ACBB589CF73D}" srcOrd="0" destOrd="0" presId="urn:microsoft.com/office/officeart/2005/8/layout/cycle2"/>
    <dgm:cxn modelId="{F3C562EF-B150-458E-9076-F3BDEB663B96}" srcId="{9E94B76E-EB72-4574-8C3F-08D869019431}" destId="{F875C17A-5EF6-46F5-B92E-B72F6F5157EA}" srcOrd="2" destOrd="0" parTransId="{2BE4BE20-1A3E-4C35-B9BD-F77F50423CA5}" sibTransId="{C68B6A6B-D80C-47A8-853D-8FEBBF8E6584}"/>
    <dgm:cxn modelId="{86D57CEF-3DA3-4A0D-8F0B-A174E792AB7F}" type="presOf" srcId="{D413AC90-7951-45BB-971A-F373222CEBE0}" destId="{0EBFC3AB-D168-4E9D-A5A7-D0D202E7C092}" srcOrd="1" destOrd="0" presId="urn:microsoft.com/office/officeart/2005/8/layout/cycle2"/>
    <dgm:cxn modelId="{9082A507-B5A1-469E-8055-5628451512E5}" type="presParOf" srcId="{B937E289-A6D1-44A5-BFC6-141911BBF408}" destId="{B5B383DE-B145-484F-99CA-19B8F0806EC2}" srcOrd="0" destOrd="0" presId="urn:microsoft.com/office/officeart/2005/8/layout/cycle2"/>
    <dgm:cxn modelId="{B95BCA96-F662-425A-8E8D-0246DAD4317F}" type="presParOf" srcId="{B937E289-A6D1-44A5-BFC6-141911BBF408}" destId="{7891BDE8-7C32-4C4C-AEDF-910CFDD4EA16}" srcOrd="1" destOrd="0" presId="urn:microsoft.com/office/officeart/2005/8/layout/cycle2"/>
    <dgm:cxn modelId="{AC2E41EA-BD90-461C-B89D-13A300055CD9}" type="presParOf" srcId="{7891BDE8-7C32-4C4C-AEDF-910CFDD4EA16}" destId="{89B23CB1-4E7B-4830-B346-C556B7BC6058}" srcOrd="0" destOrd="0" presId="urn:microsoft.com/office/officeart/2005/8/layout/cycle2"/>
    <dgm:cxn modelId="{BB2028FC-D82F-4A62-BC14-B10AB7009A99}" type="presParOf" srcId="{B937E289-A6D1-44A5-BFC6-141911BBF408}" destId="{610BB0E7-AE9F-44A3-95D0-4E3A1231BC84}" srcOrd="2" destOrd="0" presId="urn:microsoft.com/office/officeart/2005/8/layout/cycle2"/>
    <dgm:cxn modelId="{DC1C040F-D3F1-4C45-B33A-0F02414C764C}" type="presParOf" srcId="{B937E289-A6D1-44A5-BFC6-141911BBF408}" destId="{A2001E5C-B06F-4DB9-9218-AA7CE4C3FA96}" srcOrd="3" destOrd="0" presId="urn:microsoft.com/office/officeart/2005/8/layout/cycle2"/>
    <dgm:cxn modelId="{0114AFE5-5A3D-4428-8C8B-63129875F74C}" type="presParOf" srcId="{A2001E5C-B06F-4DB9-9218-AA7CE4C3FA96}" destId="{BB29F359-AD4F-4E35-8DAB-389A6FA39ECD}" srcOrd="0" destOrd="0" presId="urn:microsoft.com/office/officeart/2005/8/layout/cycle2"/>
    <dgm:cxn modelId="{0E02A050-BF9F-4C30-ADC0-011DE9481134}" type="presParOf" srcId="{B937E289-A6D1-44A5-BFC6-141911BBF408}" destId="{7B820EB9-8266-4E9B-9DA9-CEE2BCF55B03}" srcOrd="4" destOrd="0" presId="urn:microsoft.com/office/officeart/2005/8/layout/cycle2"/>
    <dgm:cxn modelId="{3E2CA64B-3C7F-43AF-810B-ED2245104A7B}" type="presParOf" srcId="{B937E289-A6D1-44A5-BFC6-141911BBF408}" destId="{FCB40D11-A685-458C-9B6C-D0C3F39EDA0A}" srcOrd="5" destOrd="0" presId="urn:microsoft.com/office/officeart/2005/8/layout/cycle2"/>
    <dgm:cxn modelId="{F4BFA661-1A43-4AC1-B8D0-002B26CB31E3}" type="presParOf" srcId="{FCB40D11-A685-458C-9B6C-D0C3F39EDA0A}" destId="{F134A49B-68C9-416A-B95E-E43656FF3E95}" srcOrd="0" destOrd="0" presId="urn:microsoft.com/office/officeart/2005/8/layout/cycle2"/>
    <dgm:cxn modelId="{FB034E63-273F-41E8-8E73-A34A7651F49D}" type="presParOf" srcId="{B937E289-A6D1-44A5-BFC6-141911BBF408}" destId="{6A4B09F6-BDA6-480E-BF7D-91D97337DCE7}" srcOrd="6" destOrd="0" presId="urn:microsoft.com/office/officeart/2005/8/layout/cycle2"/>
    <dgm:cxn modelId="{7FC06180-8C7C-48DA-BED7-B640ABDB7821}" type="presParOf" srcId="{B937E289-A6D1-44A5-BFC6-141911BBF408}" destId="{B47AA8A2-85F7-402E-886F-192B1347E35C}" srcOrd="7" destOrd="0" presId="urn:microsoft.com/office/officeart/2005/8/layout/cycle2"/>
    <dgm:cxn modelId="{8B69B202-A2E5-49FE-9BD5-272A6DB32D9B}" type="presParOf" srcId="{B47AA8A2-85F7-402E-886F-192B1347E35C}" destId="{0EBFC3AB-D168-4E9D-A5A7-D0D202E7C092}" srcOrd="0" destOrd="0" presId="urn:microsoft.com/office/officeart/2005/8/layout/cycle2"/>
    <dgm:cxn modelId="{F3D7DBAE-3031-4B18-962A-333A020EB7AC}" type="presParOf" srcId="{B937E289-A6D1-44A5-BFC6-141911BBF408}" destId="{29CF6CED-1DC2-4310-BD5F-A5A765B2BCF6}" srcOrd="8" destOrd="0" presId="urn:microsoft.com/office/officeart/2005/8/layout/cycle2"/>
    <dgm:cxn modelId="{620C85F6-55A6-428F-89B4-D9BD4774F096}" type="presParOf" srcId="{B937E289-A6D1-44A5-BFC6-141911BBF408}" destId="{2B19DA19-FFCA-47C9-928B-D622918A4084}" srcOrd="9" destOrd="0" presId="urn:microsoft.com/office/officeart/2005/8/layout/cycle2"/>
    <dgm:cxn modelId="{E7620328-DF09-4F57-8DEC-2ECEC7F1ADE8}" type="presParOf" srcId="{2B19DA19-FFCA-47C9-928B-D622918A4084}" destId="{7EC050EF-47EE-4232-AE3D-31791BA14980}" srcOrd="0" destOrd="0" presId="urn:microsoft.com/office/officeart/2005/8/layout/cycle2"/>
    <dgm:cxn modelId="{E1BA79A1-E2FB-4844-B4BA-C1B85F959464}" type="presParOf" srcId="{B937E289-A6D1-44A5-BFC6-141911BBF408}" destId="{3B155262-4E4F-4A5D-9D88-ACBB589CF73D}" srcOrd="10" destOrd="0" presId="urn:microsoft.com/office/officeart/2005/8/layout/cycle2"/>
    <dgm:cxn modelId="{BD017442-A9D9-4BFC-A011-0BC1FA431A44}" type="presParOf" srcId="{B937E289-A6D1-44A5-BFC6-141911BBF408}" destId="{0A868446-CAD5-4332-B1E3-0ECDAB6348BF}" srcOrd="11" destOrd="0" presId="urn:microsoft.com/office/officeart/2005/8/layout/cycle2"/>
    <dgm:cxn modelId="{EC2E60F5-8BC9-4DA3-B8B3-F41EDF74F692}" type="presParOf" srcId="{0A868446-CAD5-4332-B1E3-0ECDAB6348BF}" destId="{5F82CD2E-0C14-48B6-A6BB-A5809A2466D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6540F9-DF6E-43C5-A437-266651B261E4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IL"/>
        </a:p>
      </dgm:t>
    </dgm:pt>
    <dgm:pt modelId="{348C2064-7115-42D4-A267-7453306AAC5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e-IL" altLang="he-IL" dirty="0">
              <a:latin typeface="David" panose="020E0502060401010101" pitchFamily="34" charset="-79"/>
              <a:cs typeface="+mn-cs"/>
            </a:rPr>
            <a:t>הכרה ציבורית  בטיפול באמצעות אמנויות כאחד ממקצועות בריאות הנפש</a:t>
          </a:r>
          <a:endParaRPr lang="en-IL" dirty="0">
            <a:cs typeface="+mn-cs"/>
          </a:endParaRPr>
        </a:p>
      </dgm:t>
    </dgm:pt>
    <dgm:pt modelId="{00B1BB94-736E-4DCF-9C49-AAFC3D3A59BD}" type="parTrans" cxnId="{A490A0F4-AC37-4147-8FF7-ABD9A55FD250}">
      <dgm:prSet/>
      <dgm:spPr/>
      <dgm:t>
        <a:bodyPr/>
        <a:lstStyle/>
        <a:p>
          <a:endParaRPr lang="en-IL">
            <a:cs typeface="+mn-cs"/>
          </a:endParaRPr>
        </a:p>
      </dgm:t>
    </dgm:pt>
    <dgm:pt modelId="{BE2CAF27-211B-414A-92CA-4744EAD02A2E}" type="sibTrans" cxnId="{A490A0F4-AC37-4147-8FF7-ABD9A55FD250}">
      <dgm:prSet/>
      <dgm:spPr/>
      <dgm:t>
        <a:bodyPr/>
        <a:lstStyle/>
        <a:p>
          <a:endParaRPr lang="en-IL">
            <a:cs typeface="+mn-cs"/>
          </a:endParaRPr>
        </a:p>
      </dgm:t>
    </dgm:pt>
    <dgm:pt modelId="{897481BE-7AB8-457B-BC17-953CCE28542C}">
      <dgm:prSet phldrT="[Text]" phldr="1"/>
      <dgm:spPr/>
      <dgm:t>
        <a:bodyPr/>
        <a:lstStyle/>
        <a:p>
          <a:endParaRPr lang="en-IL">
            <a:cs typeface="+mn-cs"/>
          </a:endParaRPr>
        </a:p>
      </dgm:t>
    </dgm:pt>
    <dgm:pt modelId="{98370CF8-8189-4E92-8981-4F2D228CAB8D}" type="parTrans" cxnId="{FA1AD9EF-1772-480F-BBD5-2BAE62BD585F}">
      <dgm:prSet/>
      <dgm:spPr/>
      <dgm:t>
        <a:bodyPr/>
        <a:lstStyle/>
        <a:p>
          <a:endParaRPr lang="en-IL">
            <a:cs typeface="+mn-cs"/>
          </a:endParaRPr>
        </a:p>
      </dgm:t>
    </dgm:pt>
    <dgm:pt modelId="{4567330E-655A-46F3-BB68-928C952174BF}" type="sibTrans" cxnId="{FA1AD9EF-1772-480F-BBD5-2BAE62BD585F}">
      <dgm:prSet/>
      <dgm:spPr/>
      <dgm:t>
        <a:bodyPr/>
        <a:lstStyle/>
        <a:p>
          <a:endParaRPr lang="en-IL">
            <a:cs typeface="+mn-cs"/>
          </a:endParaRPr>
        </a:p>
      </dgm:t>
    </dgm:pt>
    <dgm:pt modelId="{30F2EFA4-020D-4F9C-ABB8-548F6073DA3E}">
      <dgm:prSet phldrT="[Text]" phldr="1"/>
      <dgm:spPr/>
      <dgm:t>
        <a:bodyPr/>
        <a:lstStyle/>
        <a:p>
          <a:endParaRPr lang="en-IL">
            <a:cs typeface="+mn-cs"/>
          </a:endParaRPr>
        </a:p>
      </dgm:t>
    </dgm:pt>
    <dgm:pt modelId="{DC0718FD-EA1F-4E2E-8CCE-2CF8EAEC24FF}" type="parTrans" cxnId="{1E3A0801-92E8-4AD1-B9C5-658C985C212A}">
      <dgm:prSet/>
      <dgm:spPr/>
      <dgm:t>
        <a:bodyPr/>
        <a:lstStyle/>
        <a:p>
          <a:endParaRPr lang="en-IL">
            <a:cs typeface="+mn-cs"/>
          </a:endParaRPr>
        </a:p>
      </dgm:t>
    </dgm:pt>
    <dgm:pt modelId="{52DB798F-4B01-48D0-AF88-AD65746339CC}" type="sibTrans" cxnId="{1E3A0801-92E8-4AD1-B9C5-658C985C212A}">
      <dgm:prSet/>
      <dgm:spPr/>
      <dgm:t>
        <a:bodyPr/>
        <a:lstStyle/>
        <a:p>
          <a:endParaRPr lang="en-IL">
            <a:cs typeface="+mn-cs"/>
          </a:endParaRPr>
        </a:p>
      </dgm:t>
    </dgm:pt>
    <dgm:pt modelId="{DC9FD1B7-9B75-48D8-9EA1-AAE452506421}">
      <dgm:prSet/>
      <dgm:spPr/>
      <dgm:t>
        <a:bodyPr/>
        <a:lstStyle/>
        <a:p>
          <a:r>
            <a:rPr lang="he-IL" altLang="he-IL">
              <a:latin typeface="David" panose="020E0502060401010101" pitchFamily="34" charset="-79"/>
              <a:cs typeface="+mn-cs"/>
            </a:rPr>
            <a:t>אמות מידה מקצועיות </a:t>
          </a:r>
          <a:endParaRPr lang="he-IL" altLang="he-IL" dirty="0">
            <a:latin typeface="David" panose="020E0502060401010101" pitchFamily="34" charset="-79"/>
            <a:cs typeface="+mn-cs"/>
          </a:endParaRPr>
        </a:p>
      </dgm:t>
    </dgm:pt>
    <dgm:pt modelId="{7063FF1B-E3FA-4C06-881B-D37565954989}" type="parTrans" cxnId="{6348F2C2-DF0A-4EA6-A96E-749EE9A13465}">
      <dgm:prSet/>
      <dgm:spPr/>
      <dgm:t>
        <a:bodyPr/>
        <a:lstStyle/>
        <a:p>
          <a:endParaRPr lang="en-IL">
            <a:cs typeface="+mn-cs"/>
          </a:endParaRPr>
        </a:p>
      </dgm:t>
    </dgm:pt>
    <dgm:pt modelId="{FF57340F-8680-4F5B-AE58-81E5358E6329}" type="sibTrans" cxnId="{6348F2C2-DF0A-4EA6-A96E-749EE9A13465}">
      <dgm:prSet/>
      <dgm:spPr/>
      <dgm:t>
        <a:bodyPr/>
        <a:lstStyle/>
        <a:p>
          <a:endParaRPr lang="en-IL">
            <a:cs typeface="+mn-cs"/>
          </a:endParaRPr>
        </a:p>
      </dgm:t>
    </dgm:pt>
    <dgm:pt modelId="{CEB68E63-4261-4537-8B14-FB1335B1C91E}">
      <dgm:prSet/>
      <dgm:spPr/>
      <dgm:t>
        <a:bodyPr/>
        <a:lstStyle/>
        <a:p>
          <a:r>
            <a:rPr lang="he-IL" altLang="he-IL">
              <a:latin typeface="David" panose="020E0502060401010101" pitchFamily="34" charset="-79"/>
              <a:cs typeface="+mn-cs"/>
            </a:rPr>
            <a:t>אתיקה </a:t>
          </a:r>
          <a:endParaRPr lang="he-IL" altLang="he-IL" dirty="0">
            <a:latin typeface="David" panose="020E0502060401010101" pitchFamily="34" charset="-79"/>
            <a:cs typeface="+mn-cs"/>
          </a:endParaRPr>
        </a:p>
      </dgm:t>
    </dgm:pt>
    <dgm:pt modelId="{91A7543C-2C0F-4020-9B79-A51430302F83}" type="parTrans" cxnId="{3762A165-7278-43B7-8615-7B5FFE442080}">
      <dgm:prSet/>
      <dgm:spPr/>
      <dgm:t>
        <a:bodyPr/>
        <a:lstStyle/>
        <a:p>
          <a:endParaRPr lang="en-IL">
            <a:cs typeface="+mn-cs"/>
          </a:endParaRPr>
        </a:p>
      </dgm:t>
    </dgm:pt>
    <dgm:pt modelId="{96FD83C3-AF30-4CAC-AF14-BCA8F3EF7337}" type="sibTrans" cxnId="{3762A165-7278-43B7-8615-7B5FFE442080}">
      <dgm:prSet/>
      <dgm:spPr/>
      <dgm:t>
        <a:bodyPr/>
        <a:lstStyle/>
        <a:p>
          <a:endParaRPr lang="en-IL">
            <a:cs typeface="+mn-cs"/>
          </a:endParaRPr>
        </a:p>
      </dgm:t>
    </dgm:pt>
    <dgm:pt modelId="{8CF32CA4-BB38-4BEF-961A-C4727D3AA7B6}">
      <dgm:prSet/>
      <dgm:spPr/>
      <dgm:t>
        <a:bodyPr/>
        <a:lstStyle/>
        <a:p>
          <a:r>
            <a:rPr lang="he-IL" altLang="he-IL">
              <a:latin typeface="David" panose="020E0502060401010101" pitchFamily="34" charset="-79"/>
              <a:cs typeface="+mn-cs"/>
            </a:rPr>
            <a:t>תעסוקה</a:t>
          </a:r>
          <a:endParaRPr lang="he-IL" altLang="he-IL" dirty="0">
            <a:latin typeface="David" panose="020E0502060401010101" pitchFamily="34" charset="-79"/>
            <a:cs typeface="+mn-cs"/>
          </a:endParaRPr>
        </a:p>
      </dgm:t>
    </dgm:pt>
    <dgm:pt modelId="{095EA429-A076-4280-9431-55297D75CCE4}" type="parTrans" cxnId="{865C7D45-11B9-4F38-A157-57AF4C029CD6}">
      <dgm:prSet/>
      <dgm:spPr/>
      <dgm:t>
        <a:bodyPr/>
        <a:lstStyle/>
        <a:p>
          <a:endParaRPr lang="en-IL">
            <a:cs typeface="+mn-cs"/>
          </a:endParaRPr>
        </a:p>
      </dgm:t>
    </dgm:pt>
    <dgm:pt modelId="{3BFF3B8B-1B0B-4593-AD03-6C71F6605D6A}" type="sibTrans" cxnId="{865C7D45-11B9-4F38-A157-57AF4C029CD6}">
      <dgm:prSet/>
      <dgm:spPr/>
      <dgm:t>
        <a:bodyPr/>
        <a:lstStyle/>
        <a:p>
          <a:endParaRPr lang="en-IL">
            <a:cs typeface="+mn-cs"/>
          </a:endParaRPr>
        </a:p>
      </dgm:t>
    </dgm:pt>
    <dgm:pt modelId="{85C02246-2D71-47DA-9DEB-BFE235FEDC8E}">
      <dgm:prSet/>
      <dgm:spPr/>
      <dgm:t>
        <a:bodyPr/>
        <a:lstStyle/>
        <a:p>
          <a:r>
            <a:rPr lang="he-IL" altLang="he-IL">
              <a:latin typeface="David" panose="020E0502060401010101" pitchFamily="34" charset="-79"/>
              <a:cs typeface="+mn-cs"/>
            </a:rPr>
            <a:t>פיתוח מקצועי : אקדמיה"ת, ימי עיון, מפגשים מקצועיים, הרצאות, כנסים </a:t>
          </a:r>
          <a:endParaRPr lang="he-IL" altLang="he-IL" dirty="0">
            <a:latin typeface="David" panose="020E0502060401010101" pitchFamily="34" charset="-79"/>
            <a:cs typeface="+mn-cs"/>
          </a:endParaRPr>
        </a:p>
      </dgm:t>
    </dgm:pt>
    <dgm:pt modelId="{6A8AB504-4C66-44AE-A15E-7A694DBDE228}" type="parTrans" cxnId="{8304DEB3-7266-40EF-98B6-B4DC8B5B5A21}">
      <dgm:prSet/>
      <dgm:spPr/>
      <dgm:t>
        <a:bodyPr/>
        <a:lstStyle/>
        <a:p>
          <a:endParaRPr lang="en-IL">
            <a:cs typeface="+mn-cs"/>
          </a:endParaRPr>
        </a:p>
      </dgm:t>
    </dgm:pt>
    <dgm:pt modelId="{175D8A01-C1E5-4626-BD21-4166062CC32C}" type="sibTrans" cxnId="{8304DEB3-7266-40EF-98B6-B4DC8B5B5A21}">
      <dgm:prSet/>
      <dgm:spPr/>
      <dgm:t>
        <a:bodyPr/>
        <a:lstStyle/>
        <a:p>
          <a:endParaRPr lang="en-IL">
            <a:cs typeface="+mn-cs"/>
          </a:endParaRPr>
        </a:p>
      </dgm:t>
    </dgm:pt>
    <dgm:pt modelId="{7CB0183A-7251-46C1-A7C4-3628A9A041FC}">
      <dgm:prSet/>
      <dgm:spPr/>
      <dgm:t>
        <a:bodyPr/>
        <a:lstStyle/>
        <a:p>
          <a:r>
            <a:rPr lang="he-IL" altLang="he-IL">
              <a:latin typeface="David" panose="020E0502060401010101" pitchFamily="34" charset="-79"/>
              <a:cs typeface="+mn-cs"/>
            </a:rPr>
            <a:t>פלטפורמה לחברי האגודה </a:t>
          </a:r>
          <a:endParaRPr lang="he-IL" altLang="he-IL" dirty="0">
            <a:latin typeface="David" panose="020E0502060401010101" pitchFamily="34" charset="-79"/>
            <a:cs typeface="+mn-cs"/>
          </a:endParaRPr>
        </a:p>
      </dgm:t>
    </dgm:pt>
    <dgm:pt modelId="{94F933C3-D68D-4A81-8B36-E75AE0FFF29B}" type="parTrans" cxnId="{CE54B9CE-852D-4EFF-A2A0-3D609DBD2F51}">
      <dgm:prSet/>
      <dgm:spPr/>
      <dgm:t>
        <a:bodyPr/>
        <a:lstStyle/>
        <a:p>
          <a:endParaRPr lang="en-IL">
            <a:cs typeface="+mn-cs"/>
          </a:endParaRPr>
        </a:p>
      </dgm:t>
    </dgm:pt>
    <dgm:pt modelId="{093C16CF-C058-4B2E-B4DC-8A726BD3445F}" type="sibTrans" cxnId="{CE54B9CE-852D-4EFF-A2A0-3D609DBD2F51}">
      <dgm:prSet/>
      <dgm:spPr/>
      <dgm:t>
        <a:bodyPr/>
        <a:lstStyle/>
        <a:p>
          <a:endParaRPr lang="en-IL">
            <a:cs typeface="+mn-cs"/>
          </a:endParaRPr>
        </a:p>
      </dgm:t>
    </dgm:pt>
    <dgm:pt modelId="{9419C514-315E-43E6-9C18-241C216EC8E0}">
      <dgm:prSet/>
      <dgm:spPr/>
      <dgm:t>
        <a:bodyPr/>
        <a:lstStyle/>
        <a:p>
          <a:r>
            <a:rPr lang="he-IL" altLang="he-IL">
              <a:latin typeface="David" panose="020E0502060401010101" pitchFamily="34" charset="-79"/>
              <a:cs typeface="+mn-cs"/>
            </a:rPr>
            <a:t>קשר עם איגודים מקצועיים דומים בחו"ל</a:t>
          </a:r>
          <a:endParaRPr lang="he-IL" altLang="he-IL" dirty="0">
            <a:latin typeface="David" panose="020E0502060401010101" pitchFamily="34" charset="-79"/>
            <a:cs typeface="+mn-cs"/>
          </a:endParaRPr>
        </a:p>
      </dgm:t>
    </dgm:pt>
    <dgm:pt modelId="{898016AE-1AF4-47FF-8C26-A5AD4AFB805F}" type="parTrans" cxnId="{30474510-D0F1-40D1-82FB-DFEE96ADCFDC}">
      <dgm:prSet/>
      <dgm:spPr/>
      <dgm:t>
        <a:bodyPr/>
        <a:lstStyle/>
        <a:p>
          <a:endParaRPr lang="en-IL">
            <a:cs typeface="+mn-cs"/>
          </a:endParaRPr>
        </a:p>
      </dgm:t>
    </dgm:pt>
    <dgm:pt modelId="{85DE6C13-C0D1-4C15-8956-A1E9E7092851}" type="sibTrans" cxnId="{30474510-D0F1-40D1-82FB-DFEE96ADCFDC}">
      <dgm:prSet/>
      <dgm:spPr/>
      <dgm:t>
        <a:bodyPr/>
        <a:lstStyle/>
        <a:p>
          <a:endParaRPr lang="en-IL">
            <a:cs typeface="+mn-cs"/>
          </a:endParaRPr>
        </a:p>
      </dgm:t>
    </dgm:pt>
    <dgm:pt modelId="{3C23CE8F-637F-4955-90E0-47FE42E81F26}">
      <dgm:prSet/>
      <dgm:spPr/>
      <dgm:t>
        <a:bodyPr/>
        <a:lstStyle/>
        <a:p>
          <a:endParaRPr lang="en-IL">
            <a:cs typeface="+mn-cs"/>
          </a:endParaRPr>
        </a:p>
      </dgm:t>
    </dgm:pt>
    <dgm:pt modelId="{0208EDF9-DB84-42E2-B18A-045CF1C9F6BE}" type="parTrans" cxnId="{AE26B83A-575E-4D46-AD16-B13646981D33}">
      <dgm:prSet/>
      <dgm:spPr/>
      <dgm:t>
        <a:bodyPr/>
        <a:lstStyle/>
        <a:p>
          <a:endParaRPr lang="en-IL">
            <a:cs typeface="+mn-cs"/>
          </a:endParaRPr>
        </a:p>
      </dgm:t>
    </dgm:pt>
    <dgm:pt modelId="{60962B53-4F8A-455B-8E7F-B5A777C1584C}" type="sibTrans" cxnId="{AE26B83A-575E-4D46-AD16-B13646981D33}">
      <dgm:prSet/>
      <dgm:spPr/>
      <dgm:t>
        <a:bodyPr/>
        <a:lstStyle/>
        <a:p>
          <a:endParaRPr lang="en-IL">
            <a:cs typeface="+mn-cs"/>
          </a:endParaRPr>
        </a:p>
      </dgm:t>
    </dgm:pt>
    <dgm:pt modelId="{539EC89B-1C1A-42BB-B1D6-3D134CA33DB1}">
      <dgm:prSet/>
      <dgm:spPr/>
      <dgm:t>
        <a:bodyPr/>
        <a:lstStyle/>
        <a:p>
          <a:endParaRPr lang="en-IL">
            <a:cs typeface="+mn-cs"/>
          </a:endParaRPr>
        </a:p>
      </dgm:t>
    </dgm:pt>
    <dgm:pt modelId="{118ADDCB-182B-4CEC-9880-03A6BA042FC4}" type="parTrans" cxnId="{8D702220-2239-4BA9-AC56-D2409F9A56C7}">
      <dgm:prSet/>
      <dgm:spPr/>
      <dgm:t>
        <a:bodyPr/>
        <a:lstStyle/>
        <a:p>
          <a:endParaRPr lang="en-IL">
            <a:cs typeface="+mn-cs"/>
          </a:endParaRPr>
        </a:p>
      </dgm:t>
    </dgm:pt>
    <dgm:pt modelId="{E144F8A2-52F9-421A-B389-1A6AE55D6C80}" type="sibTrans" cxnId="{8D702220-2239-4BA9-AC56-D2409F9A56C7}">
      <dgm:prSet/>
      <dgm:spPr/>
      <dgm:t>
        <a:bodyPr/>
        <a:lstStyle/>
        <a:p>
          <a:endParaRPr lang="en-IL">
            <a:cs typeface="+mn-cs"/>
          </a:endParaRPr>
        </a:p>
      </dgm:t>
    </dgm:pt>
    <dgm:pt modelId="{293BD9B6-0EB0-4B12-BCAE-7F7EB526BC9A}" type="pres">
      <dgm:prSet presAssocID="{6B6540F9-DF6E-43C5-A437-266651B261E4}" presName="Name0" presStyleCnt="0">
        <dgm:presLayoutVars>
          <dgm:chMax val="7"/>
          <dgm:chPref val="7"/>
          <dgm:dir val="rev"/>
        </dgm:presLayoutVars>
      </dgm:prSet>
      <dgm:spPr/>
    </dgm:pt>
    <dgm:pt modelId="{8EFCF39E-E436-4B16-B62F-966A89E0ACEF}" type="pres">
      <dgm:prSet presAssocID="{6B6540F9-DF6E-43C5-A437-266651B261E4}" presName="Name1" presStyleCnt="0"/>
      <dgm:spPr/>
    </dgm:pt>
    <dgm:pt modelId="{AC3AE156-BC56-4EA1-941C-5ABE7A50C57A}" type="pres">
      <dgm:prSet presAssocID="{6B6540F9-DF6E-43C5-A437-266651B261E4}" presName="cycle" presStyleCnt="0"/>
      <dgm:spPr/>
    </dgm:pt>
    <dgm:pt modelId="{1078F319-79D0-4E1D-AEEF-4635D1E62DE1}" type="pres">
      <dgm:prSet presAssocID="{6B6540F9-DF6E-43C5-A437-266651B261E4}" presName="srcNode" presStyleLbl="node1" presStyleIdx="0" presStyleCnt="7"/>
      <dgm:spPr/>
    </dgm:pt>
    <dgm:pt modelId="{DFC9315F-2205-415C-8A13-190289576D40}" type="pres">
      <dgm:prSet presAssocID="{6B6540F9-DF6E-43C5-A437-266651B261E4}" presName="conn" presStyleLbl="parChTrans1D2" presStyleIdx="0" presStyleCnt="1"/>
      <dgm:spPr/>
    </dgm:pt>
    <dgm:pt modelId="{5F853E55-8341-48C1-8EA1-600C592E41FB}" type="pres">
      <dgm:prSet presAssocID="{6B6540F9-DF6E-43C5-A437-266651B261E4}" presName="extraNode" presStyleLbl="node1" presStyleIdx="0" presStyleCnt="7"/>
      <dgm:spPr/>
    </dgm:pt>
    <dgm:pt modelId="{331914D5-0EB6-48AF-9F48-165C7749063C}" type="pres">
      <dgm:prSet presAssocID="{6B6540F9-DF6E-43C5-A437-266651B261E4}" presName="dstNode" presStyleLbl="node1" presStyleIdx="0" presStyleCnt="7"/>
      <dgm:spPr/>
    </dgm:pt>
    <dgm:pt modelId="{847D2663-150D-4D0D-BAA3-E8E1367385C9}" type="pres">
      <dgm:prSet presAssocID="{348C2064-7115-42D4-A267-7453306AAC52}" presName="text_1" presStyleLbl="node1" presStyleIdx="0" presStyleCnt="7" custLinFactNeighborX="-771">
        <dgm:presLayoutVars>
          <dgm:bulletEnabled val="1"/>
        </dgm:presLayoutVars>
      </dgm:prSet>
      <dgm:spPr/>
    </dgm:pt>
    <dgm:pt modelId="{C1D4969B-B09D-4E0C-A357-BA2CCC2468D8}" type="pres">
      <dgm:prSet presAssocID="{348C2064-7115-42D4-A267-7453306AAC52}" presName="accent_1" presStyleCnt="0"/>
      <dgm:spPr/>
    </dgm:pt>
    <dgm:pt modelId="{86EB10AB-3D58-463E-9D96-264A393830BD}" type="pres">
      <dgm:prSet presAssocID="{348C2064-7115-42D4-A267-7453306AAC52}" presName="accentRepeatNode" presStyleLbl="solidFgAcc1" presStyleIdx="0" presStyleCnt="7"/>
      <dgm:spPr/>
    </dgm:pt>
    <dgm:pt modelId="{A3279DC5-1931-4121-9FF2-75FC07EB7696}" type="pres">
      <dgm:prSet presAssocID="{DC9FD1B7-9B75-48D8-9EA1-AAE452506421}" presName="text_2" presStyleLbl="node1" presStyleIdx="1" presStyleCnt="7">
        <dgm:presLayoutVars>
          <dgm:bulletEnabled val="1"/>
        </dgm:presLayoutVars>
      </dgm:prSet>
      <dgm:spPr/>
    </dgm:pt>
    <dgm:pt modelId="{3B6A9348-B723-49C5-BAF0-13156B81E917}" type="pres">
      <dgm:prSet presAssocID="{DC9FD1B7-9B75-48D8-9EA1-AAE452506421}" presName="accent_2" presStyleCnt="0"/>
      <dgm:spPr/>
    </dgm:pt>
    <dgm:pt modelId="{B502C78D-81C9-42EE-9BAD-A1ECB4B8D49A}" type="pres">
      <dgm:prSet presAssocID="{DC9FD1B7-9B75-48D8-9EA1-AAE452506421}" presName="accentRepeatNode" presStyleLbl="solidFgAcc1" presStyleIdx="1" presStyleCnt="7"/>
      <dgm:spPr/>
    </dgm:pt>
    <dgm:pt modelId="{AC35C8F0-D53C-4F56-90C0-ABD2118ECC1A}" type="pres">
      <dgm:prSet presAssocID="{CEB68E63-4261-4537-8B14-FB1335B1C91E}" presName="text_3" presStyleLbl="node1" presStyleIdx="2" presStyleCnt="7">
        <dgm:presLayoutVars>
          <dgm:bulletEnabled val="1"/>
        </dgm:presLayoutVars>
      </dgm:prSet>
      <dgm:spPr/>
    </dgm:pt>
    <dgm:pt modelId="{988B6B48-659F-480E-B520-DC70632D7CBD}" type="pres">
      <dgm:prSet presAssocID="{CEB68E63-4261-4537-8B14-FB1335B1C91E}" presName="accent_3" presStyleCnt="0"/>
      <dgm:spPr/>
    </dgm:pt>
    <dgm:pt modelId="{A6EE8298-3A61-4325-922D-FC9E920ECE43}" type="pres">
      <dgm:prSet presAssocID="{CEB68E63-4261-4537-8B14-FB1335B1C91E}" presName="accentRepeatNode" presStyleLbl="solidFgAcc1" presStyleIdx="2" presStyleCnt="7"/>
      <dgm:spPr/>
    </dgm:pt>
    <dgm:pt modelId="{0CC02E74-974B-4CAE-BF99-DA2D28C6F383}" type="pres">
      <dgm:prSet presAssocID="{8CF32CA4-BB38-4BEF-961A-C4727D3AA7B6}" presName="text_4" presStyleLbl="node1" presStyleIdx="3" presStyleCnt="7">
        <dgm:presLayoutVars>
          <dgm:bulletEnabled val="1"/>
        </dgm:presLayoutVars>
      </dgm:prSet>
      <dgm:spPr/>
    </dgm:pt>
    <dgm:pt modelId="{C4088674-062C-42E2-B409-C43E17313B99}" type="pres">
      <dgm:prSet presAssocID="{8CF32CA4-BB38-4BEF-961A-C4727D3AA7B6}" presName="accent_4" presStyleCnt="0"/>
      <dgm:spPr/>
    </dgm:pt>
    <dgm:pt modelId="{E1FB9A34-F858-4207-A341-0C2968C979B4}" type="pres">
      <dgm:prSet presAssocID="{8CF32CA4-BB38-4BEF-961A-C4727D3AA7B6}" presName="accentRepeatNode" presStyleLbl="solidFgAcc1" presStyleIdx="3" presStyleCnt="7"/>
      <dgm:spPr/>
    </dgm:pt>
    <dgm:pt modelId="{B0217E31-96B4-4E59-8E41-AC95FAB25B55}" type="pres">
      <dgm:prSet presAssocID="{85C02246-2D71-47DA-9DEB-BFE235FEDC8E}" presName="text_5" presStyleLbl="node1" presStyleIdx="4" presStyleCnt="7">
        <dgm:presLayoutVars>
          <dgm:bulletEnabled val="1"/>
        </dgm:presLayoutVars>
      </dgm:prSet>
      <dgm:spPr/>
    </dgm:pt>
    <dgm:pt modelId="{6ECF5336-B541-47C1-BE5F-48543042592C}" type="pres">
      <dgm:prSet presAssocID="{85C02246-2D71-47DA-9DEB-BFE235FEDC8E}" presName="accent_5" presStyleCnt="0"/>
      <dgm:spPr/>
    </dgm:pt>
    <dgm:pt modelId="{FB899BE8-4B38-4822-95CC-E51C6FD54277}" type="pres">
      <dgm:prSet presAssocID="{85C02246-2D71-47DA-9DEB-BFE235FEDC8E}" presName="accentRepeatNode" presStyleLbl="solidFgAcc1" presStyleIdx="4" presStyleCnt="7"/>
      <dgm:spPr/>
    </dgm:pt>
    <dgm:pt modelId="{F04CCBF6-0893-482D-B0DB-9B083D30AB93}" type="pres">
      <dgm:prSet presAssocID="{7CB0183A-7251-46C1-A7C4-3628A9A041FC}" presName="text_6" presStyleLbl="node1" presStyleIdx="5" presStyleCnt="7">
        <dgm:presLayoutVars>
          <dgm:bulletEnabled val="1"/>
        </dgm:presLayoutVars>
      </dgm:prSet>
      <dgm:spPr/>
    </dgm:pt>
    <dgm:pt modelId="{3D8C0369-A79D-4275-A773-93EF7AEEAE01}" type="pres">
      <dgm:prSet presAssocID="{7CB0183A-7251-46C1-A7C4-3628A9A041FC}" presName="accent_6" presStyleCnt="0"/>
      <dgm:spPr/>
    </dgm:pt>
    <dgm:pt modelId="{073F1CF9-7123-4914-B6F6-172E37C2534E}" type="pres">
      <dgm:prSet presAssocID="{7CB0183A-7251-46C1-A7C4-3628A9A041FC}" presName="accentRepeatNode" presStyleLbl="solidFgAcc1" presStyleIdx="5" presStyleCnt="7"/>
      <dgm:spPr/>
    </dgm:pt>
    <dgm:pt modelId="{A575AEA4-8D3C-471C-8B9B-0F403E369418}" type="pres">
      <dgm:prSet presAssocID="{9419C514-315E-43E6-9C18-241C216EC8E0}" presName="text_7" presStyleLbl="node1" presStyleIdx="6" presStyleCnt="7">
        <dgm:presLayoutVars>
          <dgm:bulletEnabled val="1"/>
        </dgm:presLayoutVars>
      </dgm:prSet>
      <dgm:spPr/>
    </dgm:pt>
    <dgm:pt modelId="{AF22D147-60E0-43C0-97D6-DA413FB1FBFB}" type="pres">
      <dgm:prSet presAssocID="{9419C514-315E-43E6-9C18-241C216EC8E0}" presName="accent_7" presStyleCnt="0"/>
      <dgm:spPr/>
    </dgm:pt>
    <dgm:pt modelId="{C7A8073A-AE3A-4777-A344-3D277CE82D77}" type="pres">
      <dgm:prSet presAssocID="{9419C514-315E-43E6-9C18-241C216EC8E0}" presName="accentRepeatNode" presStyleLbl="solidFgAcc1" presStyleIdx="6" presStyleCnt="7"/>
      <dgm:spPr/>
    </dgm:pt>
  </dgm:ptLst>
  <dgm:cxnLst>
    <dgm:cxn modelId="{1E3A0801-92E8-4AD1-B9C5-658C985C212A}" srcId="{6B6540F9-DF6E-43C5-A437-266651B261E4}" destId="{30F2EFA4-020D-4F9C-ABB8-548F6073DA3E}" srcOrd="10" destOrd="0" parTransId="{DC0718FD-EA1F-4E2E-8CCE-2CF8EAEC24FF}" sibTransId="{52DB798F-4B01-48D0-AF88-AD65746339CC}"/>
    <dgm:cxn modelId="{0DE6C508-D43F-445D-BCC2-39BB82977D5A}" type="presOf" srcId="{8CF32CA4-BB38-4BEF-961A-C4727D3AA7B6}" destId="{0CC02E74-974B-4CAE-BF99-DA2D28C6F383}" srcOrd="0" destOrd="0" presId="urn:microsoft.com/office/officeart/2008/layout/VerticalCurvedList"/>
    <dgm:cxn modelId="{30474510-D0F1-40D1-82FB-DFEE96ADCFDC}" srcId="{6B6540F9-DF6E-43C5-A437-266651B261E4}" destId="{9419C514-315E-43E6-9C18-241C216EC8E0}" srcOrd="6" destOrd="0" parTransId="{898016AE-1AF4-47FF-8C26-A5AD4AFB805F}" sibTransId="{85DE6C13-C0D1-4C15-8956-A1E9E7092851}"/>
    <dgm:cxn modelId="{8D702220-2239-4BA9-AC56-D2409F9A56C7}" srcId="{6B6540F9-DF6E-43C5-A437-266651B261E4}" destId="{539EC89B-1C1A-42BB-B1D6-3D134CA33DB1}" srcOrd="8" destOrd="0" parTransId="{118ADDCB-182B-4CEC-9880-03A6BA042FC4}" sibTransId="{E144F8A2-52F9-421A-B389-1A6AE55D6C80}"/>
    <dgm:cxn modelId="{95211724-1812-4269-BFB7-E9407FC4EE78}" type="presOf" srcId="{6B6540F9-DF6E-43C5-A437-266651B261E4}" destId="{293BD9B6-0EB0-4B12-BCAE-7F7EB526BC9A}" srcOrd="0" destOrd="0" presId="urn:microsoft.com/office/officeart/2008/layout/VerticalCurvedList"/>
    <dgm:cxn modelId="{AE26B83A-575E-4D46-AD16-B13646981D33}" srcId="{6B6540F9-DF6E-43C5-A437-266651B261E4}" destId="{3C23CE8F-637F-4955-90E0-47FE42E81F26}" srcOrd="7" destOrd="0" parTransId="{0208EDF9-DB84-42E2-B18A-045CF1C9F6BE}" sibTransId="{60962B53-4F8A-455B-8E7F-B5A777C1584C}"/>
    <dgm:cxn modelId="{865C7D45-11B9-4F38-A157-57AF4C029CD6}" srcId="{6B6540F9-DF6E-43C5-A437-266651B261E4}" destId="{8CF32CA4-BB38-4BEF-961A-C4727D3AA7B6}" srcOrd="3" destOrd="0" parTransId="{095EA429-A076-4280-9431-55297D75CCE4}" sibTransId="{3BFF3B8B-1B0B-4593-AD03-6C71F6605D6A}"/>
    <dgm:cxn modelId="{3762A165-7278-43B7-8615-7B5FFE442080}" srcId="{6B6540F9-DF6E-43C5-A437-266651B261E4}" destId="{CEB68E63-4261-4537-8B14-FB1335B1C91E}" srcOrd="2" destOrd="0" parTransId="{91A7543C-2C0F-4020-9B79-A51430302F83}" sibTransId="{96FD83C3-AF30-4CAC-AF14-BCA8F3EF7337}"/>
    <dgm:cxn modelId="{5DD02D6C-2133-4B5F-9882-B19205D059E4}" type="presOf" srcId="{85C02246-2D71-47DA-9DEB-BFE235FEDC8E}" destId="{B0217E31-96B4-4E59-8E41-AC95FAB25B55}" srcOrd="0" destOrd="0" presId="urn:microsoft.com/office/officeart/2008/layout/VerticalCurvedList"/>
    <dgm:cxn modelId="{9B72B46C-7150-4E9F-962F-5EF362DBC78E}" type="presOf" srcId="{DC9FD1B7-9B75-48D8-9EA1-AAE452506421}" destId="{A3279DC5-1931-4121-9FF2-75FC07EB7696}" srcOrd="0" destOrd="0" presId="urn:microsoft.com/office/officeart/2008/layout/VerticalCurvedList"/>
    <dgm:cxn modelId="{A52F0071-CD81-4571-A086-837B0D35F6B1}" type="presOf" srcId="{7CB0183A-7251-46C1-A7C4-3628A9A041FC}" destId="{F04CCBF6-0893-482D-B0DB-9B083D30AB93}" srcOrd="0" destOrd="0" presId="urn:microsoft.com/office/officeart/2008/layout/VerticalCurvedList"/>
    <dgm:cxn modelId="{EA7BF58C-340B-41B4-A048-76030C5355D7}" type="presOf" srcId="{348C2064-7115-42D4-A267-7453306AAC52}" destId="{847D2663-150D-4D0D-BAA3-E8E1367385C9}" srcOrd="0" destOrd="0" presId="urn:microsoft.com/office/officeart/2008/layout/VerticalCurvedList"/>
    <dgm:cxn modelId="{1AD6FFAC-91EF-40BB-B3DF-9E93D2CD6D6C}" type="presOf" srcId="{BE2CAF27-211B-414A-92CA-4744EAD02A2E}" destId="{DFC9315F-2205-415C-8A13-190289576D40}" srcOrd="0" destOrd="0" presId="urn:microsoft.com/office/officeart/2008/layout/VerticalCurvedList"/>
    <dgm:cxn modelId="{8304DEB3-7266-40EF-98B6-B4DC8B5B5A21}" srcId="{6B6540F9-DF6E-43C5-A437-266651B261E4}" destId="{85C02246-2D71-47DA-9DEB-BFE235FEDC8E}" srcOrd="4" destOrd="0" parTransId="{6A8AB504-4C66-44AE-A15E-7A694DBDE228}" sibTransId="{175D8A01-C1E5-4626-BD21-4166062CC32C}"/>
    <dgm:cxn modelId="{54B523B7-CEFC-475C-B84E-55DE98E38203}" type="presOf" srcId="{CEB68E63-4261-4537-8B14-FB1335B1C91E}" destId="{AC35C8F0-D53C-4F56-90C0-ABD2118ECC1A}" srcOrd="0" destOrd="0" presId="urn:microsoft.com/office/officeart/2008/layout/VerticalCurvedList"/>
    <dgm:cxn modelId="{6348F2C2-DF0A-4EA6-A96E-749EE9A13465}" srcId="{6B6540F9-DF6E-43C5-A437-266651B261E4}" destId="{DC9FD1B7-9B75-48D8-9EA1-AAE452506421}" srcOrd="1" destOrd="0" parTransId="{7063FF1B-E3FA-4C06-881B-D37565954989}" sibTransId="{FF57340F-8680-4F5B-AE58-81E5358E6329}"/>
    <dgm:cxn modelId="{CE54B9CE-852D-4EFF-A2A0-3D609DBD2F51}" srcId="{6B6540F9-DF6E-43C5-A437-266651B261E4}" destId="{7CB0183A-7251-46C1-A7C4-3628A9A041FC}" srcOrd="5" destOrd="0" parTransId="{94F933C3-D68D-4A81-8B36-E75AE0FFF29B}" sibTransId="{093C16CF-C058-4B2E-B4DC-8A726BD3445F}"/>
    <dgm:cxn modelId="{078C1CD3-5401-4ED5-9983-17EB6E39643D}" type="presOf" srcId="{9419C514-315E-43E6-9C18-241C216EC8E0}" destId="{A575AEA4-8D3C-471C-8B9B-0F403E369418}" srcOrd="0" destOrd="0" presId="urn:microsoft.com/office/officeart/2008/layout/VerticalCurvedList"/>
    <dgm:cxn modelId="{FA1AD9EF-1772-480F-BBD5-2BAE62BD585F}" srcId="{6B6540F9-DF6E-43C5-A437-266651B261E4}" destId="{897481BE-7AB8-457B-BC17-953CCE28542C}" srcOrd="9" destOrd="0" parTransId="{98370CF8-8189-4E92-8981-4F2D228CAB8D}" sibTransId="{4567330E-655A-46F3-BB68-928C952174BF}"/>
    <dgm:cxn modelId="{A490A0F4-AC37-4147-8FF7-ABD9A55FD250}" srcId="{6B6540F9-DF6E-43C5-A437-266651B261E4}" destId="{348C2064-7115-42D4-A267-7453306AAC52}" srcOrd="0" destOrd="0" parTransId="{00B1BB94-736E-4DCF-9C49-AAFC3D3A59BD}" sibTransId="{BE2CAF27-211B-414A-92CA-4744EAD02A2E}"/>
    <dgm:cxn modelId="{AA117310-74FA-47D6-846F-B0508F779760}" type="presParOf" srcId="{293BD9B6-0EB0-4B12-BCAE-7F7EB526BC9A}" destId="{8EFCF39E-E436-4B16-B62F-966A89E0ACEF}" srcOrd="0" destOrd="0" presId="urn:microsoft.com/office/officeart/2008/layout/VerticalCurvedList"/>
    <dgm:cxn modelId="{1C0FC00E-88E0-467D-8E69-2A4ACF65550B}" type="presParOf" srcId="{8EFCF39E-E436-4B16-B62F-966A89E0ACEF}" destId="{AC3AE156-BC56-4EA1-941C-5ABE7A50C57A}" srcOrd="0" destOrd="0" presId="urn:microsoft.com/office/officeart/2008/layout/VerticalCurvedList"/>
    <dgm:cxn modelId="{B334D8B0-1BD2-4817-BF31-12740E592BF2}" type="presParOf" srcId="{AC3AE156-BC56-4EA1-941C-5ABE7A50C57A}" destId="{1078F319-79D0-4E1D-AEEF-4635D1E62DE1}" srcOrd="0" destOrd="0" presId="urn:microsoft.com/office/officeart/2008/layout/VerticalCurvedList"/>
    <dgm:cxn modelId="{DA35D56E-FA7A-45C8-8217-F3425D7DB1AA}" type="presParOf" srcId="{AC3AE156-BC56-4EA1-941C-5ABE7A50C57A}" destId="{DFC9315F-2205-415C-8A13-190289576D40}" srcOrd="1" destOrd="0" presId="urn:microsoft.com/office/officeart/2008/layout/VerticalCurvedList"/>
    <dgm:cxn modelId="{EF53D9A9-778B-4BEE-9ACD-5669D016F561}" type="presParOf" srcId="{AC3AE156-BC56-4EA1-941C-5ABE7A50C57A}" destId="{5F853E55-8341-48C1-8EA1-600C592E41FB}" srcOrd="2" destOrd="0" presId="urn:microsoft.com/office/officeart/2008/layout/VerticalCurvedList"/>
    <dgm:cxn modelId="{5B7243B5-D229-4D93-AEEB-1B811AF120DB}" type="presParOf" srcId="{AC3AE156-BC56-4EA1-941C-5ABE7A50C57A}" destId="{331914D5-0EB6-48AF-9F48-165C7749063C}" srcOrd="3" destOrd="0" presId="urn:microsoft.com/office/officeart/2008/layout/VerticalCurvedList"/>
    <dgm:cxn modelId="{0BCB8571-8A5C-4D7F-8135-9C40260993D2}" type="presParOf" srcId="{8EFCF39E-E436-4B16-B62F-966A89E0ACEF}" destId="{847D2663-150D-4D0D-BAA3-E8E1367385C9}" srcOrd="1" destOrd="0" presId="urn:microsoft.com/office/officeart/2008/layout/VerticalCurvedList"/>
    <dgm:cxn modelId="{B8D7B93B-22C9-4E19-A3FC-2B853FD568B8}" type="presParOf" srcId="{8EFCF39E-E436-4B16-B62F-966A89E0ACEF}" destId="{C1D4969B-B09D-4E0C-A357-BA2CCC2468D8}" srcOrd="2" destOrd="0" presId="urn:microsoft.com/office/officeart/2008/layout/VerticalCurvedList"/>
    <dgm:cxn modelId="{AFAF11C0-E68F-44A9-A44C-4C13937C93C4}" type="presParOf" srcId="{C1D4969B-B09D-4E0C-A357-BA2CCC2468D8}" destId="{86EB10AB-3D58-463E-9D96-264A393830BD}" srcOrd="0" destOrd="0" presId="urn:microsoft.com/office/officeart/2008/layout/VerticalCurvedList"/>
    <dgm:cxn modelId="{0CA30D36-8483-4692-8B96-AA8DFE12D1CB}" type="presParOf" srcId="{8EFCF39E-E436-4B16-B62F-966A89E0ACEF}" destId="{A3279DC5-1931-4121-9FF2-75FC07EB7696}" srcOrd="3" destOrd="0" presId="urn:microsoft.com/office/officeart/2008/layout/VerticalCurvedList"/>
    <dgm:cxn modelId="{5A4EE838-B3A5-43FC-B3E7-F19E3A65E15F}" type="presParOf" srcId="{8EFCF39E-E436-4B16-B62F-966A89E0ACEF}" destId="{3B6A9348-B723-49C5-BAF0-13156B81E917}" srcOrd="4" destOrd="0" presId="urn:microsoft.com/office/officeart/2008/layout/VerticalCurvedList"/>
    <dgm:cxn modelId="{3EF26921-9E0A-4A9B-AFAF-73F2047EEF1D}" type="presParOf" srcId="{3B6A9348-B723-49C5-BAF0-13156B81E917}" destId="{B502C78D-81C9-42EE-9BAD-A1ECB4B8D49A}" srcOrd="0" destOrd="0" presId="urn:microsoft.com/office/officeart/2008/layout/VerticalCurvedList"/>
    <dgm:cxn modelId="{9B7D17A3-0D90-4337-A20B-C02D362B4BE3}" type="presParOf" srcId="{8EFCF39E-E436-4B16-B62F-966A89E0ACEF}" destId="{AC35C8F0-D53C-4F56-90C0-ABD2118ECC1A}" srcOrd="5" destOrd="0" presId="urn:microsoft.com/office/officeart/2008/layout/VerticalCurvedList"/>
    <dgm:cxn modelId="{4C5E5F58-374A-49FC-B803-6113DF202D50}" type="presParOf" srcId="{8EFCF39E-E436-4B16-B62F-966A89E0ACEF}" destId="{988B6B48-659F-480E-B520-DC70632D7CBD}" srcOrd="6" destOrd="0" presId="urn:microsoft.com/office/officeart/2008/layout/VerticalCurvedList"/>
    <dgm:cxn modelId="{DA57188E-85E3-4B95-A0CE-B42C6D82C129}" type="presParOf" srcId="{988B6B48-659F-480E-B520-DC70632D7CBD}" destId="{A6EE8298-3A61-4325-922D-FC9E920ECE43}" srcOrd="0" destOrd="0" presId="urn:microsoft.com/office/officeart/2008/layout/VerticalCurvedList"/>
    <dgm:cxn modelId="{EEEE5C44-8092-4704-91A8-1CAF969A4691}" type="presParOf" srcId="{8EFCF39E-E436-4B16-B62F-966A89E0ACEF}" destId="{0CC02E74-974B-4CAE-BF99-DA2D28C6F383}" srcOrd="7" destOrd="0" presId="urn:microsoft.com/office/officeart/2008/layout/VerticalCurvedList"/>
    <dgm:cxn modelId="{CA625122-4B73-46AB-8CE4-57567FFC0A83}" type="presParOf" srcId="{8EFCF39E-E436-4B16-B62F-966A89E0ACEF}" destId="{C4088674-062C-42E2-B409-C43E17313B99}" srcOrd="8" destOrd="0" presId="urn:microsoft.com/office/officeart/2008/layout/VerticalCurvedList"/>
    <dgm:cxn modelId="{E3116A17-A606-4AF0-977B-DBEC1E2CB85D}" type="presParOf" srcId="{C4088674-062C-42E2-B409-C43E17313B99}" destId="{E1FB9A34-F858-4207-A341-0C2968C979B4}" srcOrd="0" destOrd="0" presId="urn:microsoft.com/office/officeart/2008/layout/VerticalCurvedList"/>
    <dgm:cxn modelId="{9E902FC4-56A7-45D9-A9D9-840F47B85496}" type="presParOf" srcId="{8EFCF39E-E436-4B16-B62F-966A89E0ACEF}" destId="{B0217E31-96B4-4E59-8E41-AC95FAB25B55}" srcOrd="9" destOrd="0" presId="urn:microsoft.com/office/officeart/2008/layout/VerticalCurvedList"/>
    <dgm:cxn modelId="{0846A26C-EB22-4A75-9682-815E2F8B2DAF}" type="presParOf" srcId="{8EFCF39E-E436-4B16-B62F-966A89E0ACEF}" destId="{6ECF5336-B541-47C1-BE5F-48543042592C}" srcOrd="10" destOrd="0" presId="urn:microsoft.com/office/officeart/2008/layout/VerticalCurvedList"/>
    <dgm:cxn modelId="{BA6AFEF2-423A-45A8-A623-458A2E50DAD1}" type="presParOf" srcId="{6ECF5336-B541-47C1-BE5F-48543042592C}" destId="{FB899BE8-4B38-4822-95CC-E51C6FD54277}" srcOrd="0" destOrd="0" presId="urn:microsoft.com/office/officeart/2008/layout/VerticalCurvedList"/>
    <dgm:cxn modelId="{5449B9C5-4886-4890-8F78-0B759B34DFC8}" type="presParOf" srcId="{8EFCF39E-E436-4B16-B62F-966A89E0ACEF}" destId="{F04CCBF6-0893-482D-B0DB-9B083D30AB93}" srcOrd="11" destOrd="0" presId="urn:microsoft.com/office/officeart/2008/layout/VerticalCurvedList"/>
    <dgm:cxn modelId="{6982AB46-CAE1-483A-BA94-5F83DB71332B}" type="presParOf" srcId="{8EFCF39E-E436-4B16-B62F-966A89E0ACEF}" destId="{3D8C0369-A79D-4275-A773-93EF7AEEAE01}" srcOrd="12" destOrd="0" presId="urn:microsoft.com/office/officeart/2008/layout/VerticalCurvedList"/>
    <dgm:cxn modelId="{93D97782-A295-4D05-9952-F5AC71867B02}" type="presParOf" srcId="{3D8C0369-A79D-4275-A773-93EF7AEEAE01}" destId="{073F1CF9-7123-4914-B6F6-172E37C2534E}" srcOrd="0" destOrd="0" presId="urn:microsoft.com/office/officeart/2008/layout/VerticalCurvedList"/>
    <dgm:cxn modelId="{D2021A36-8F13-492F-A998-1108CCD376D1}" type="presParOf" srcId="{8EFCF39E-E436-4B16-B62F-966A89E0ACEF}" destId="{A575AEA4-8D3C-471C-8B9B-0F403E369418}" srcOrd="13" destOrd="0" presId="urn:microsoft.com/office/officeart/2008/layout/VerticalCurvedList"/>
    <dgm:cxn modelId="{FF7DACAE-9A56-4E83-8CCD-FF8559A20ECC}" type="presParOf" srcId="{8EFCF39E-E436-4B16-B62F-966A89E0ACEF}" destId="{AF22D147-60E0-43C0-97D6-DA413FB1FBFB}" srcOrd="14" destOrd="0" presId="urn:microsoft.com/office/officeart/2008/layout/VerticalCurvedList"/>
    <dgm:cxn modelId="{828001C9-2937-40F6-A6AF-AEA284615893}" type="presParOf" srcId="{AF22D147-60E0-43C0-97D6-DA413FB1FBFB}" destId="{C7A8073A-AE3A-4777-A344-3D277CE82D7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854F5D-7CD0-4821-A847-D1209EE85028}" type="doc">
      <dgm:prSet loTypeId="urn:microsoft.com/office/officeart/2005/8/layout/vList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L"/>
        </a:p>
      </dgm:t>
    </dgm:pt>
    <dgm:pt modelId="{2A4ACA1B-E704-4E62-8812-D83A301AAE68}">
      <dgm:prSet phldrT="[Text]"/>
      <dgm:spPr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pPr algn="ctr" rtl="1">
            <a:lnSpc>
              <a:spcPct val="150000"/>
            </a:lnSpc>
            <a:buFont typeface="Arial" panose="020B0604020202020204" pitchFamily="34" charset="0"/>
            <a:buChar char="•"/>
          </a:pPr>
          <a:r>
            <a:rPr lang="he-IL" dirty="0">
              <a:latin typeface="David" panose="020E0502060401010101" pitchFamily="34" charset="-79"/>
              <a:cs typeface="+mn-cs"/>
            </a:rPr>
            <a:t>מדינה</a:t>
          </a:r>
          <a:endParaRPr lang="en-IL" dirty="0">
            <a:cs typeface="+mn-cs"/>
          </a:endParaRPr>
        </a:p>
      </dgm:t>
    </dgm:pt>
    <dgm:pt modelId="{7270FD01-E265-4F35-9333-5E8D37EBC3F4}" type="parTrans" cxnId="{08CBBE43-05EA-4F5C-951D-535BFA4FFA73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89168065-9356-4175-8474-318C58138CE8}" type="sibTrans" cxnId="{08CBBE43-05EA-4F5C-951D-535BFA4FFA73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8E10A6FE-72C6-40A4-9615-401FE4D8E6A3}">
      <dgm:prSet phldrT="[Text]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effectLst>
          <a:softEdge rad="317500"/>
        </a:effectLst>
      </dgm:spPr>
      <dgm:t>
        <a:bodyPr/>
        <a:lstStyle/>
        <a:p>
          <a:pPr rtl="1">
            <a:lnSpc>
              <a:spcPct val="150000"/>
            </a:lnSpc>
            <a:buFont typeface="Arial" panose="020B0604020202020204" pitchFamily="34" charset="0"/>
            <a:buChar char="•"/>
          </a:pPr>
          <a:r>
            <a:rPr lang="he-IL" dirty="0">
              <a:latin typeface="David" panose="020E0502060401010101" pitchFamily="34" charset="-79"/>
              <a:cs typeface="+mn-cs"/>
            </a:rPr>
            <a:t>.</a:t>
          </a:r>
          <a:endParaRPr lang="en-IL" dirty="0">
            <a:cs typeface="+mn-cs"/>
          </a:endParaRPr>
        </a:p>
      </dgm:t>
    </dgm:pt>
    <dgm:pt modelId="{DB21F234-F3A4-42FD-BA3B-C1237C8E33AB}" type="parTrans" cxnId="{D32DAAD3-88DE-4BA2-A122-4CC8A1A973E7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13B3F714-E8E9-4C2F-AEEE-DE5B5F6774A8}" type="sibTrans" cxnId="{D32DAAD3-88DE-4BA2-A122-4CC8A1A973E7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1373B5E7-A28A-4D85-86FB-9FC4050C88B8}">
      <dgm:prSet phldrT="[Text]"/>
      <dgm:spPr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5000" r="-65000"/>
          </a:stretch>
        </a:blipFill>
      </dgm:spPr>
      <dgm:t>
        <a:bodyPr/>
        <a:lstStyle/>
        <a:p>
          <a:pPr rtl="1">
            <a:lnSpc>
              <a:spcPct val="150000"/>
            </a:lnSpc>
          </a:pPr>
          <a:r>
            <a:rPr lang="he-IL" dirty="0">
              <a:cs typeface="+mn-cs"/>
            </a:rPr>
            <a:t>הציבור הרחב</a:t>
          </a:r>
          <a:endParaRPr lang="en-IL" dirty="0">
            <a:cs typeface="+mn-cs"/>
          </a:endParaRPr>
        </a:p>
      </dgm:t>
    </dgm:pt>
    <dgm:pt modelId="{5717B202-BF2D-423B-A345-C7AC6DF86935}" type="parTrans" cxnId="{FE74B3ED-B30D-4B1D-B147-003A92706EF9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17C90E1B-4905-463D-92FE-5B2FE8077FD6}" type="sibTrans" cxnId="{FE74B3ED-B30D-4B1D-B147-003A92706EF9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549645A2-7D7D-4039-990D-C7431D99DF5E}">
      <dgm:prSet/>
      <dgm:spPr/>
      <dgm:t>
        <a:bodyPr/>
        <a:lstStyle/>
        <a:p>
          <a:pPr algn="just" rtl="1">
            <a:lnSpc>
              <a:spcPct val="150000"/>
            </a:lnSpc>
          </a:pPr>
          <a:r>
            <a:rPr lang="he-IL" dirty="0">
              <a:latin typeface="David" panose="020E0502060401010101" pitchFamily="34" charset="-79"/>
              <a:cs typeface="+mn-cs"/>
            </a:rPr>
            <a:t>מטפלים מועסקים במוסדות המדינה בהתאם לחוזר מנכ"ל משרד הבריאות </a:t>
          </a:r>
        </a:p>
      </dgm:t>
    </dgm:pt>
    <dgm:pt modelId="{C118FC93-8D68-4E1F-BBFA-C5A3038BE0F9}" type="parTrans" cxnId="{DB379458-D10B-49B0-A817-FCB80FC0DD5B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F2B5B652-B7F4-4702-9C09-DACA382C00FD}" type="sibTrans" cxnId="{DB379458-D10B-49B0-A817-FCB80FC0DD5B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A08D50F1-4781-44EC-8254-038D01E54FF2}">
      <dgm:prSet/>
      <dgm:spPr/>
      <dgm:t>
        <a:bodyPr/>
        <a:lstStyle/>
        <a:p>
          <a:pPr algn="just" rtl="1">
            <a:lnSpc>
              <a:spcPct val="150000"/>
            </a:lnSpc>
          </a:pPr>
          <a:r>
            <a:rPr lang="he-IL" dirty="0">
              <a:latin typeface="David" panose="020E0502060401010101" pitchFamily="34" charset="-79"/>
              <a:cs typeface="+mn-cs"/>
            </a:rPr>
            <a:t>מתווה </a:t>
          </a:r>
          <a:r>
            <a:rPr lang="he-IL" dirty="0" err="1">
              <a:latin typeface="David" panose="020E0502060401010101" pitchFamily="34" charset="-79"/>
              <a:cs typeface="+mn-cs"/>
            </a:rPr>
            <a:t>המל"ג</a:t>
          </a:r>
          <a:r>
            <a:rPr lang="he-IL" dirty="0">
              <a:latin typeface="David" panose="020E0502060401010101" pitchFamily="34" charset="-79"/>
              <a:cs typeface="+mn-cs"/>
            </a:rPr>
            <a:t> לתואר שני או לימודי תעודה מתווה עד 2018 </a:t>
          </a:r>
        </a:p>
      </dgm:t>
    </dgm:pt>
    <dgm:pt modelId="{0076FD21-611E-4CED-B413-F5F55B52141B}" type="parTrans" cxnId="{BB25E74C-5E7B-4B71-96B2-ED9D52653E57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57DB6AF7-6338-4CDC-BC6C-C01DB04091C8}" type="sibTrans" cxnId="{BB25E74C-5E7B-4B71-96B2-ED9D52653E57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2F9622A3-116A-49E1-9C33-8AC9FA0855AB}">
      <dgm:prSet/>
      <dgm:spPr/>
      <dgm:t>
        <a:bodyPr/>
        <a:lstStyle/>
        <a:p>
          <a:pPr algn="just" rtl="1">
            <a:lnSpc>
              <a:spcPct val="150000"/>
            </a:lnSpc>
          </a:pPr>
          <a:r>
            <a:rPr lang="he-IL" dirty="0">
              <a:latin typeface="David" panose="020E0502060401010101" pitchFamily="34" charset="-79"/>
              <a:cs typeface="+mn-cs"/>
            </a:rPr>
            <a:t>משרד החינוך מתוקף חוק החינוך המיוחד</a:t>
          </a:r>
          <a:endParaRPr lang="en-IL" dirty="0">
            <a:cs typeface="+mn-cs"/>
          </a:endParaRPr>
        </a:p>
      </dgm:t>
    </dgm:pt>
    <dgm:pt modelId="{B77B3A19-AFE1-40F9-8132-C7640F6781CE}" type="parTrans" cxnId="{EA7BF7A2-4224-4AFA-A131-F57DC99DC77F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F2D937B8-4AB9-4FBD-AB37-0F7819C35491}" type="sibTrans" cxnId="{EA7BF7A2-4224-4AFA-A131-F57DC99DC77F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A726599D-A998-42A2-88C5-8C2272A42CA0}">
      <dgm:prSet phldrT="[Text]"/>
      <dgm:spPr/>
      <dgm:t>
        <a:bodyPr/>
        <a:lstStyle/>
        <a:p>
          <a:pPr algn="just" rtl="1">
            <a:lnSpc>
              <a:spcPct val="150000"/>
            </a:lnSpc>
            <a:buFont typeface="Arial" panose="020B0604020202020204" pitchFamily="34" charset="0"/>
            <a:buChar char="•"/>
          </a:pPr>
          <a:r>
            <a:rPr lang="he-IL" dirty="0">
              <a:latin typeface="David" panose="020E0502060401010101" pitchFamily="34" charset="-79"/>
              <a:cs typeface="+mn-cs"/>
            </a:rPr>
            <a:t>אין הסדרה חוקית של המקצוע</a:t>
          </a:r>
          <a:endParaRPr lang="en-IL" dirty="0">
            <a:cs typeface="+mn-cs"/>
          </a:endParaRPr>
        </a:p>
      </dgm:t>
    </dgm:pt>
    <dgm:pt modelId="{35DBA3DB-9139-4EC6-867C-0DD39AD11254}" type="parTrans" cxnId="{353EA57B-BD0C-42EA-95E1-08E364FC0BEB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249E1A11-FB01-4CE8-84FA-E95D673EFCDC}" type="sibTrans" cxnId="{353EA57B-BD0C-42EA-95E1-08E364FC0BEB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C5F9242C-930C-4D3F-B8BE-071944FB11F5}">
      <dgm:prSet/>
      <dgm:spPr/>
      <dgm:t>
        <a:bodyPr/>
        <a:lstStyle/>
        <a:p>
          <a:pPr rtl="1">
            <a:lnSpc>
              <a:spcPct val="150000"/>
            </a:lnSpc>
          </a:pPr>
          <a:r>
            <a:rPr lang="he-IL" dirty="0">
              <a:latin typeface="David" panose="020E0502060401010101" pitchFamily="34" charset="-79"/>
              <a:cs typeface="+mn-cs"/>
            </a:rPr>
            <a:t>מטפלים מועסקים במסגרת קופ"ח דרך </a:t>
          </a:r>
          <a:r>
            <a:rPr lang="he-IL" dirty="0" err="1">
              <a:latin typeface="David" panose="020E0502060401010101" pitchFamily="34" charset="-79"/>
              <a:cs typeface="+mn-cs"/>
            </a:rPr>
            <a:t>השב"ן</a:t>
          </a:r>
          <a:r>
            <a:rPr lang="he-IL" dirty="0">
              <a:latin typeface="David" panose="020E0502060401010101" pitchFamily="34" charset="-79"/>
              <a:cs typeface="+mn-cs"/>
            </a:rPr>
            <a:t>, מרכזים רפואיים, מסגרות חינוכיות, שירותי, הרווחה, בריאות הנפש, עמותות</a:t>
          </a:r>
        </a:p>
      </dgm:t>
    </dgm:pt>
    <dgm:pt modelId="{55ACFA66-92E8-4B2F-BE2F-7780C6670DBB}" type="parTrans" cxnId="{9581B98A-1667-4100-AA79-70E94C1C1B1E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DB919E09-BB21-4EBF-94A4-C7235AB33B71}" type="sibTrans" cxnId="{9581B98A-1667-4100-AA79-70E94C1C1B1E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E08A4E0B-9C97-4E54-B10D-5E946FBC40A0}">
      <dgm:prSet phldrT="[Text]"/>
      <dgm:spPr/>
      <dgm:t>
        <a:bodyPr/>
        <a:lstStyle/>
        <a:p>
          <a:pPr rtl="1">
            <a:lnSpc>
              <a:spcPct val="150000"/>
            </a:lnSpc>
            <a:buFont typeface="Arial" panose="020B0604020202020204" pitchFamily="34" charset="0"/>
            <a:buChar char="•"/>
          </a:pPr>
          <a:r>
            <a:rPr lang="he-IL" dirty="0">
              <a:latin typeface="David" panose="020E0502060401010101" pitchFamily="34" charset="-79"/>
              <a:cs typeface="+mn-cs"/>
            </a:rPr>
            <a:t>מודעות נמוכה להגדרת המקצוע, למי מיועד ולאופן מתן הטיפול. </a:t>
          </a:r>
          <a:endParaRPr lang="en-IL" dirty="0">
            <a:cs typeface="+mn-cs"/>
          </a:endParaRPr>
        </a:p>
      </dgm:t>
    </dgm:pt>
    <dgm:pt modelId="{76593796-CF62-4839-B468-0F857E440552}" type="parTrans" cxnId="{6C6FBC7B-3AE4-497A-A84E-AF41838357A6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6EE5BFA8-EEF0-480F-8D89-1CAB922398BA}" type="sibTrans" cxnId="{6C6FBC7B-3AE4-497A-A84E-AF41838357A6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05BC50C2-29B9-4DCC-80E4-4DDC8270EBB0}">
      <dgm:prSet/>
      <dgm:spPr/>
      <dgm:t>
        <a:bodyPr/>
        <a:lstStyle/>
        <a:p>
          <a:pPr rtl="1">
            <a:lnSpc>
              <a:spcPct val="150000"/>
            </a:lnSpc>
          </a:pPr>
          <a:r>
            <a:rPr lang="he-IL" dirty="0">
              <a:latin typeface="David" panose="020E0502060401010101" pitchFamily="34" charset="-79"/>
              <a:cs typeface="+mn-cs"/>
            </a:rPr>
            <a:t>אי ידיעה או הבנה מי מוגדר כמטפל מוסמך</a:t>
          </a:r>
        </a:p>
      </dgm:t>
    </dgm:pt>
    <dgm:pt modelId="{09DAA577-2118-4A41-9061-CE26812AD875}" type="parTrans" cxnId="{CBE0A7C5-0DD3-4FEB-BECC-6BFBE60E2DCB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512B3449-0D4F-4B8C-A820-99B6CE59FB36}" type="sibTrans" cxnId="{CBE0A7C5-0DD3-4FEB-BECC-6BFBE60E2DCB}">
      <dgm:prSet/>
      <dgm:spPr/>
      <dgm:t>
        <a:bodyPr/>
        <a:lstStyle/>
        <a:p>
          <a:pPr rtl="1">
            <a:lnSpc>
              <a:spcPct val="150000"/>
            </a:lnSpc>
          </a:pPr>
          <a:endParaRPr lang="en-IL">
            <a:cs typeface="+mn-cs"/>
          </a:endParaRPr>
        </a:p>
      </dgm:t>
    </dgm:pt>
    <dgm:pt modelId="{58D1FC50-0226-4FA1-839D-2988478197D3}" type="pres">
      <dgm:prSet presAssocID="{E0854F5D-7CD0-4821-A847-D1209EE85028}" presName="Name0" presStyleCnt="0">
        <dgm:presLayoutVars>
          <dgm:dir val="rev"/>
          <dgm:animLvl val="lvl"/>
          <dgm:resizeHandles/>
        </dgm:presLayoutVars>
      </dgm:prSet>
      <dgm:spPr/>
    </dgm:pt>
    <dgm:pt modelId="{21C76BAD-42EE-4B46-90BE-AA606DE78718}" type="pres">
      <dgm:prSet presAssocID="{2A4ACA1B-E704-4E62-8812-D83A301AAE68}" presName="linNode" presStyleCnt="0"/>
      <dgm:spPr/>
    </dgm:pt>
    <dgm:pt modelId="{5E88A66C-0A0A-43C0-8756-40D9A4740978}" type="pres">
      <dgm:prSet presAssocID="{2A4ACA1B-E704-4E62-8812-D83A301AAE68}" presName="parentShp" presStyleLbl="node1" presStyleIdx="0" presStyleCnt="3" custScaleX="49589">
        <dgm:presLayoutVars>
          <dgm:bulletEnabled val="1"/>
        </dgm:presLayoutVars>
      </dgm:prSet>
      <dgm:spPr/>
    </dgm:pt>
    <dgm:pt modelId="{EEA43229-FBBB-4382-9BF7-E0FD9C2EBDDA}" type="pres">
      <dgm:prSet presAssocID="{2A4ACA1B-E704-4E62-8812-D83A301AAE68}" presName="childShp" presStyleLbl="bgAccFollowNode1" presStyleIdx="0" presStyleCnt="3" custLinFactNeighborX="-24490">
        <dgm:presLayoutVars>
          <dgm:bulletEnabled val="1"/>
        </dgm:presLayoutVars>
      </dgm:prSet>
      <dgm:spPr/>
    </dgm:pt>
    <dgm:pt modelId="{6B598031-E5E9-4C8A-B348-E2B5B1FC110C}" type="pres">
      <dgm:prSet presAssocID="{89168065-9356-4175-8474-318C58138CE8}" presName="spacing" presStyleCnt="0"/>
      <dgm:spPr/>
    </dgm:pt>
    <dgm:pt modelId="{FD36C2BD-B9BD-47B0-A6F6-6B53967F0C88}" type="pres">
      <dgm:prSet presAssocID="{8E10A6FE-72C6-40A4-9615-401FE4D8E6A3}" presName="linNode" presStyleCnt="0"/>
      <dgm:spPr/>
    </dgm:pt>
    <dgm:pt modelId="{B1CA0D86-5833-45F3-A95B-7994A043178D}" type="pres">
      <dgm:prSet presAssocID="{8E10A6FE-72C6-40A4-9615-401FE4D8E6A3}" presName="parentShp" presStyleLbl="node1" presStyleIdx="1" presStyleCnt="3" custScaleX="52675">
        <dgm:presLayoutVars>
          <dgm:bulletEnabled val="1"/>
        </dgm:presLayoutVars>
      </dgm:prSet>
      <dgm:spPr/>
    </dgm:pt>
    <dgm:pt modelId="{FC39D509-5E1C-429B-BC45-B6642B7EC82D}" type="pres">
      <dgm:prSet presAssocID="{8E10A6FE-72C6-40A4-9615-401FE4D8E6A3}" presName="childShp" presStyleLbl="bgAccFollowNode1" presStyleIdx="1" presStyleCnt="3" custLinFactNeighborX="-23893">
        <dgm:presLayoutVars>
          <dgm:bulletEnabled val="1"/>
        </dgm:presLayoutVars>
      </dgm:prSet>
      <dgm:spPr/>
    </dgm:pt>
    <dgm:pt modelId="{80EB7BF2-10A2-482D-A369-DDFCACC1F221}" type="pres">
      <dgm:prSet presAssocID="{13B3F714-E8E9-4C2F-AEEE-DE5B5F6774A8}" presName="spacing" presStyleCnt="0"/>
      <dgm:spPr/>
    </dgm:pt>
    <dgm:pt modelId="{F0407487-2F31-4B1D-8D1E-8000E310168F}" type="pres">
      <dgm:prSet presAssocID="{1373B5E7-A28A-4D85-86FB-9FC4050C88B8}" presName="linNode" presStyleCnt="0"/>
      <dgm:spPr/>
    </dgm:pt>
    <dgm:pt modelId="{6963E75C-FD4B-4E91-9B75-3E456990AD96}" type="pres">
      <dgm:prSet presAssocID="{1373B5E7-A28A-4D85-86FB-9FC4050C88B8}" presName="parentShp" presStyleLbl="node1" presStyleIdx="2" presStyleCnt="3" custScaleX="53137">
        <dgm:presLayoutVars>
          <dgm:bulletEnabled val="1"/>
        </dgm:presLayoutVars>
      </dgm:prSet>
      <dgm:spPr/>
    </dgm:pt>
    <dgm:pt modelId="{A98ACF5E-9E26-4198-B60D-1028BF7FBD22}" type="pres">
      <dgm:prSet presAssocID="{1373B5E7-A28A-4D85-86FB-9FC4050C88B8}" presName="childShp" presStyleLbl="bgAccFollowNode1" presStyleIdx="2" presStyleCnt="3" custLinFactNeighborX="-23662">
        <dgm:presLayoutVars>
          <dgm:bulletEnabled val="1"/>
        </dgm:presLayoutVars>
      </dgm:prSet>
      <dgm:spPr/>
    </dgm:pt>
  </dgm:ptLst>
  <dgm:cxnLst>
    <dgm:cxn modelId="{5EC74510-8BE1-493C-B887-ABF4F2A5D457}" type="presOf" srcId="{2F9622A3-116A-49E1-9C33-8AC9FA0855AB}" destId="{EEA43229-FBBB-4382-9BF7-E0FD9C2EBDDA}" srcOrd="0" destOrd="3" presId="urn:microsoft.com/office/officeart/2005/8/layout/vList6"/>
    <dgm:cxn modelId="{2DD3FB22-3801-4C09-8ECD-2E8C1F6809A6}" type="presOf" srcId="{2A4ACA1B-E704-4E62-8812-D83A301AAE68}" destId="{5E88A66C-0A0A-43C0-8756-40D9A4740978}" srcOrd="0" destOrd="0" presId="urn:microsoft.com/office/officeart/2005/8/layout/vList6"/>
    <dgm:cxn modelId="{6597B835-D71A-433C-956E-9498A2571B10}" type="presOf" srcId="{1373B5E7-A28A-4D85-86FB-9FC4050C88B8}" destId="{6963E75C-FD4B-4E91-9B75-3E456990AD96}" srcOrd="0" destOrd="0" presId="urn:microsoft.com/office/officeart/2005/8/layout/vList6"/>
    <dgm:cxn modelId="{08CBBE43-05EA-4F5C-951D-535BFA4FFA73}" srcId="{E0854F5D-7CD0-4821-A847-D1209EE85028}" destId="{2A4ACA1B-E704-4E62-8812-D83A301AAE68}" srcOrd="0" destOrd="0" parTransId="{7270FD01-E265-4F35-9333-5E8D37EBC3F4}" sibTransId="{89168065-9356-4175-8474-318C58138CE8}"/>
    <dgm:cxn modelId="{3CBB964A-C4F8-4E4D-B056-52797354B92F}" type="presOf" srcId="{05BC50C2-29B9-4DCC-80E4-4DDC8270EBB0}" destId="{A98ACF5E-9E26-4198-B60D-1028BF7FBD22}" srcOrd="0" destOrd="1" presId="urn:microsoft.com/office/officeart/2005/8/layout/vList6"/>
    <dgm:cxn modelId="{BB25E74C-5E7B-4B71-96B2-ED9D52653E57}" srcId="{2A4ACA1B-E704-4E62-8812-D83A301AAE68}" destId="{A08D50F1-4781-44EC-8254-038D01E54FF2}" srcOrd="2" destOrd="0" parTransId="{0076FD21-611E-4CED-B413-F5F55B52141B}" sibTransId="{57DB6AF7-6338-4CDC-BC6C-C01DB04091C8}"/>
    <dgm:cxn modelId="{2827FF4D-27E6-47E8-8939-A8F6B2206956}" type="presOf" srcId="{8E10A6FE-72C6-40A4-9615-401FE4D8E6A3}" destId="{B1CA0D86-5833-45F3-A95B-7994A043178D}" srcOrd="0" destOrd="0" presId="urn:microsoft.com/office/officeart/2005/8/layout/vList6"/>
    <dgm:cxn modelId="{DB379458-D10B-49B0-A817-FCB80FC0DD5B}" srcId="{2A4ACA1B-E704-4E62-8812-D83A301AAE68}" destId="{549645A2-7D7D-4039-990D-C7431D99DF5E}" srcOrd="1" destOrd="0" parTransId="{C118FC93-8D68-4E1F-BBFA-C5A3038BE0F9}" sibTransId="{F2B5B652-B7F4-4702-9C09-DACA382C00FD}"/>
    <dgm:cxn modelId="{353EA57B-BD0C-42EA-95E1-08E364FC0BEB}" srcId="{2A4ACA1B-E704-4E62-8812-D83A301AAE68}" destId="{A726599D-A998-42A2-88C5-8C2272A42CA0}" srcOrd="0" destOrd="0" parTransId="{35DBA3DB-9139-4EC6-867C-0DD39AD11254}" sibTransId="{249E1A11-FB01-4CE8-84FA-E95D673EFCDC}"/>
    <dgm:cxn modelId="{6C6FBC7B-3AE4-497A-A84E-AF41838357A6}" srcId="{1373B5E7-A28A-4D85-86FB-9FC4050C88B8}" destId="{E08A4E0B-9C97-4E54-B10D-5E946FBC40A0}" srcOrd="0" destOrd="0" parTransId="{76593796-CF62-4839-B468-0F857E440552}" sibTransId="{6EE5BFA8-EEF0-480F-8D89-1CAB922398BA}"/>
    <dgm:cxn modelId="{9581B98A-1667-4100-AA79-70E94C1C1B1E}" srcId="{8E10A6FE-72C6-40A4-9615-401FE4D8E6A3}" destId="{C5F9242C-930C-4D3F-B8BE-071944FB11F5}" srcOrd="0" destOrd="0" parTransId="{55ACFA66-92E8-4B2F-BE2F-7780C6670DBB}" sibTransId="{DB919E09-BB21-4EBF-94A4-C7235AB33B71}"/>
    <dgm:cxn modelId="{2E960A92-C78A-4ED9-9B49-E97F09118099}" type="presOf" srcId="{A726599D-A998-42A2-88C5-8C2272A42CA0}" destId="{EEA43229-FBBB-4382-9BF7-E0FD9C2EBDDA}" srcOrd="0" destOrd="0" presId="urn:microsoft.com/office/officeart/2005/8/layout/vList6"/>
    <dgm:cxn modelId="{C0E9E493-E8B5-4282-B7D8-FC0798B485A8}" type="presOf" srcId="{A08D50F1-4781-44EC-8254-038D01E54FF2}" destId="{EEA43229-FBBB-4382-9BF7-E0FD9C2EBDDA}" srcOrd="0" destOrd="2" presId="urn:microsoft.com/office/officeart/2005/8/layout/vList6"/>
    <dgm:cxn modelId="{EA7BF7A2-4224-4AFA-A131-F57DC99DC77F}" srcId="{2A4ACA1B-E704-4E62-8812-D83A301AAE68}" destId="{2F9622A3-116A-49E1-9C33-8AC9FA0855AB}" srcOrd="3" destOrd="0" parTransId="{B77B3A19-AFE1-40F9-8132-C7640F6781CE}" sibTransId="{F2D937B8-4AB9-4FBD-AB37-0F7819C35491}"/>
    <dgm:cxn modelId="{914A08A3-83D5-4DDC-A52D-429479EF6141}" type="presOf" srcId="{C5F9242C-930C-4D3F-B8BE-071944FB11F5}" destId="{FC39D509-5E1C-429B-BC45-B6642B7EC82D}" srcOrd="0" destOrd="0" presId="urn:microsoft.com/office/officeart/2005/8/layout/vList6"/>
    <dgm:cxn modelId="{D77A59BE-7AFA-4709-B095-34E4E6BC69EC}" type="presOf" srcId="{E0854F5D-7CD0-4821-A847-D1209EE85028}" destId="{58D1FC50-0226-4FA1-839D-2988478197D3}" srcOrd="0" destOrd="0" presId="urn:microsoft.com/office/officeart/2005/8/layout/vList6"/>
    <dgm:cxn modelId="{CBE0A7C5-0DD3-4FEB-BECC-6BFBE60E2DCB}" srcId="{1373B5E7-A28A-4D85-86FB-9FC4050C88B8}" destId="{05BC50C2-29B9-4DCC-80E4-4DDC8270EBB0}" srcOrd="1" destOrd="0" parTransId="{09DAA577-2118-4A41-9061-CE26812AD875}" sibTransId="{512B3449-0D4F-4B8C-A820-99B6CE59FB36}"/>
    <dgm:cxn modelId="{D32DAAD3-88DE-4BA2-A122-4CC8A1A973E7}" srcId="{E0854F5D-7CD0-4821-A847-D1209EE85028}" destId="{8E10A6FE-72C6-40A4-9615-401FE4D8E6A3}" srcOrd="1" destOrd="0" parTransId="{DB21F234-F3A4-42FD-BA3B-C1237C8E33AB}" sibTransId="{13B3F714-E8E9-4C2F-AEEE-DE5B5F6774A8}"/>
    <dgm:cxn modelId="{8D6819ED-44B8-448A-8433-923881BB9DAE}" type="presOf" srcId="{E08A4E0B-9C97-4E54-B10D-5E946FBC40A0}" destId="{A98ACF5E-9E26-4198-B60D-1028BF7FBD22}" srcOrd="0" destOrd="0" presId="urn:microsoft.com/office/officeart/2005/8/layout/vList6"/>
    <dgm:cxn modelId="{FE74B3ED-B30D-4B1D-B147-003A92706EF9}" srcId="{E0854F5D-7CD0-4821-A847-D1209EE85028}" destId="{1373B5E7-A28A-4D85-86FB-9FC4050C88B8}" srcOrd="2" destOrd="0" parTransId="{5717B202-BF2D-423B-A345-C7AC6DF86935}" sibTransId="{17C90E1B-4905-463D-92FE-5B2FE8077FD6}"/>
    <dgm:cxn modelId="{79DB0DF8-906B-4E37-B719-D07FC1C6A63C}" type="presOf" srcId="{549645A2-7D7D-4039-990D-C7431D99DF5E}" destId="{EEA43229-FBBB-4382-9BF7-E0FD9C2EBDDA}" srcOrd="0" destOrd="1" presId="urn:microsoft.com/office/officeart/2005/8/layout/vList6"/>
    <dgm:cxn modelId="{9080DAD7-3523-4A01-959E-8CCEC68175E1}" type="presParOf" srcId="{58D1FC50-0226-4FA1-839D-2988478197D3}" destId="{21C76BAD-42EE-4B46-90BE-AA606DE78718}" srcOrd="0" destOrd="0" presId="urn:microsoft.com/office/officeart/2005/8/layout/vList6"/>
    <dgm:cxn modelId="{C5EB4776-AE60-455A-A8FC-9B6E025FB533}" type="presParOf" srcId="{21C76BAD-42EE-4B46-90BE-AA606DE78718}" destId="{5E88A66C-0A0A-43C0-8756-40D9A4740978}" srcOrd="0" destOrd="0" presId="urn:microsoft.com/office/officeart/2005/8/layout/vList6"/>
    <dgm:cxn modelId="{6E290B04-9383-403D-9404-2070B3469F9E}" type="presParOf" srcId="{21C76BAD-42EE-4B46-90BE-AA606DE78718}" destId="{EEA43229-FBBB-4382-9BF7-E0FD9C2EBDDA}" srcOrd="1" destOrd="0" presId="urn:microsoft.com/office/officeart/2005/8/layout/vList6"/>
    <dgm:cxn modelId="{E0B329CB-9291-4CED-A95B-03CAE777D6DB}" type="presParOf" srcId="{58D1FC50-0226-4FA1-839D-2988478197D3}" destId="{6B598031-E5E9-4C8A-B348-E2B5B1FC110C}" srcOrd="1" destOrd="0" presId="urn:microsoft.com/office/officeart/2005/8/layout/vList6"/>
    <dgm:cxn modelId="{2AEE7DF5-CF0D-4BC6-A83D-EA423263CE93}" type="presParOf" srcId="{58D1FC50-0226-4FA1-839D-2988478197D3}" destId="{FD36C2BD-B9BD-47B0-A6F6-6B53967F0C88}" srcOrd="2" destOrd="0" presId="urn:microsoft.com/office/officeart/2005/8/layout/vList6"/>
    <dgm:cxn modelId="{DD1D5897-E655-4899-916B-F07F2C319BE1}" type="presParOf" srcId="{FD36C2BD-B9BD-47B0-A6F6-6B53967F0C88}" destId="{B1CA0D86-5833-45F3-A95B-7994A043178D}" srcOrd="0" destOrd="0" presId="urn:microsoft.com/office/officeart/2005/8/layout/vList6"/>
    <dgm:cxn modelId="{061D70DD-A176-44DB-98BA-BEE3FE70B1A9}" type="presParOf" srcId="{FD36C2BD-B9BD-47B0-A6F6-6B53967F0C88}" destId="{FC39D509-5E1C-429B-BC45-B6642B7EC82D}" srcOrd="1" destOrd="0" presId="urn:microsoft.com/office/officeart/2005/8/layout/vList6"/>
    <dgm:cxn modelId="{B559303C-81A5-426E-AF8F-DAC5928F25B0}" type="presParOf" srcId="{58D1FC50-0226-4FA1-839D-2988478197D3}" destId="{80EB7BF2-10A2-482D-A369-DDFCACC1F221}" srcOrd="3" destOrd="0" presId="urn:microsoft.com/office/officeart/2005/8/layout/vList6"/>
    <dgm:cxn modelId="{CC1B0397-B040-4D5C-9B79-560B5F23786A}" type="presParOf" srcId="{58D1FC50-0226-4FA1-839D-2988478197D3}" destId="{F0407487-2F31-4B1D-8D1E-8000E310168F}" srcOrd="4" destOrd="0" presId="urn:microsoft.com/office/officeart/2005/8/layout/vList6"/>
    <dgm:cxn modelId="{95965DB1-8E2B-47C5-959F-4CDE54E098B0}" type="presParOf" srcId="{F0407487-2F31-4B1D-8D1E-8000E310168F}" destId="{6963E75C-FD4B-4E91-9B75-3E456990AD96}" srcOrd="0" destOrd="0" presId="urn:microsoft.com/office/officeart/2005/8/layout/vList6"/>
    <dgm:cxn modelId="{24B5E7BA-5EC7-4833-82A8-4B80071AE137}" type="presParOf" srcId="{F0407487-2F31-4B1D-8D1E-8000E310168F}" destId="{A98ACF5E-9E26-4198-B60D-1028BF7FBD2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ACE0DC-0276-4E06-BA35-E718077BD2FD}" type="doc">
      <dgm:prSet loTypeId="urn:microsoft.com/office/officeart/2005/8/layout/pyramid2" loCatId="list" qsTypeId="urn:microsoft.com/office/officeart/2005/8/quickstyle/3d4" qsCatId="3D" csTypeId="urn:microsoft.com/office/officeart/2005/8/colors/accent6_4" csCatId="accent6" phldr="1"/>
      <dgm:spPr/>
      <dgm:t>
        <a:bodyPr/>
        <a:lstStyle/>
        <a:p>
          <a:endParaRPr lang="en-IL"/>
        </a:p>
      </dgm:t>
    </dgm:pt>
    <dgm:pt modelId="{1BC44A6D-D884-4223-9533-5470219D1E68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he-IL" dirty="0">
              <a:latin typeface="David" panose="020E0502060401010101" pitchFamily="34" charset="-79"/>
            </a:rPr>
            <a:t>וועדה לבריאות הנפש </a:t>
          </a:r>
          <a:endParaRPr lang="en-IL" dirty="0"/>
        </a:p>
      </dgm:t>
    </dgm:pt>
    <dgm:pt modelId="{2782FCDE-520C-4AC6-B996-02C6A39651AE}" type="parTrans" cxnId="{4DD8D920-D2C2-4116-AF0D-59DCFD4B7310}">
      <dgm:prSet/>
      <dgm:spPr/>
      <dgm:t>
        <a:bodyPr/>
        <a:lstStyle/>
        <a:p>
          <a:endParaRPr lang="en-IL"/>
        </a:p>
      </dgm:t>
    </dgm:pt>
    <dgm:pt modelId="{CC2B4C47-B32F-4174-9ECE-2BE7399426D2}" type="sibTrans" cxnId="{4DD8D920-D2C2-4116-AF0D-59DCFD4B7310}">
      <dgm:prSet/>
      <dgm:spPr/>
      <dgm:t>
        <a:bodyPr/>
        <a:lstStyle/>
        <a:p>
          <a:endParaRPr lang="en-IL"/>
        </a:p>
      </dgm:t>
    </dgm:pt>
    <dgm:pt modelId="{BB659DB5-E63C-4F14-982F-AC374268F706}">
      <dgm:prSet/>
      <dgm:spPr/>
      <dgm:t>
        <a:bodyPr/>
        <a:lstStyle/>
        <a:p>
          <a:r>
            <a:rPr lang="he-IL">
              <a:latin typeface="David" panose="020E0502060401010101" pitchFamily="34" charset="-79"/>
            </a:rPr>
            <a:t>ועדת הסטודנטים</a:t>
          </a:r>
          <a:endParaRPr lang="he-IL" dirty="0">
            <a:latin typeface="David" panose="020E0502060401010101" pitchFamily="34" charset="-79"/>
          </a:endParaRPr>
        </a:p>
      </dgm:t>
    </dgm:pt>
    <dgm:pt modelId="{14888ED2-B588-4136-8289-C76601D1E74E}" type="parTrans" cxnId="{2C199D4D-A404-4AA9-B936-52B90E6F3A4C}">
      <dgm:prSet/>
      <dgm:spPr/>
      <dgm:t>
        <a:bodyPr/>
        <a:lstStyle/>
        <a:p>
          <a:endParaRPr lang="en-IL"/>
        </a:p>
      </dgm:t>
    </dgm:pt>
    <dgm:pt modelId="{FCE1366E-CC7A-4DD4-8906-229AB6A20A85}" type="sibTrans" cxnId="{2C199D4D-A404-4AA9-B936-52B90E6F3A4C}">
      <dgm:prSet/>
      <dgm:spPr/>
      <dgm:t>
        <a:bodyPr/>
        <a:lstStyle/>
        <a:p>
          <a:endParaRPr lang="en-IL"/>
        </a:p>
      </dgm:t>
    </dgm:pt>
    <dgm:pt modelId="{0051979E-AACE-4BC3-9A77-D307906248F1}">
      <dgm:prSet/>
      <dgm:spPr/>
      <dgm:t>
        <a:bodyPr/>
        <a:lstStyle/>
        <a:p>
          <a:r>
            <a:rPr lang="he-IL">
              <a:latin typeface="David" panose="020E0502060401010101" pitchFamily="34" charset="-79"/>
            </a:rPr>
            <a:t>הועדה לגיל השלישי</a:t>
          </a:r>
          <a:endParaRPr lang="he-IL" dirty="0">
            <a:latin typeface="David" panose="020E0502060401010101" pitchFamily="34" charset="-79"/>
          </a:endParaRPr>
        </a:p>
      </dgm:t>
    </dgm:pt>
    <dgm:pt modelId="{D951EB69-8F95-4108-953F-128245D6C2E1}" type="parTrans" cxnId="{808B94A0-7140-436E-9A7C-BF0D234E8194}">
      <dgm:prSet/>
      <dgm:spPr/>
      <dgm:t>
        <a:bodyPr/>
        <a:lstStyle/>
        <a:p>
          <a:endParaRPr lang="en-IL"/>
        </a:p>
      </dgm:t>
    </dgm:pt>
    <dgm:pt modelId="{47E21E8D-E5DF-409F-82EF-7963B5058DA0}" type="sibTrans" cxnId="{808B94A0-7140-436E-9A7C-BF0D234E8194}">
      <dgm:prSet/>
      <dgm:spPr/>
      <dgm:t>
        <a:bodyPr/>
        <a:lstStyle/>
        <a:p>
          <a:endParaRPr lang="en-IL"/>
        </a:p>
      </dgm:t>
    </dgm:pt>
    <dgm:pt modelId="{30943F27-300C-429C-AEEA-2A1231A3795B}">
      <dgm:prSet/>
      <dgm:spPr/>
      <dgm:t>
        <a:bodyPr/>
        <a:lstStyle/>
        <a:p>
          <a:r>
            <a:rPr lang="he-IL">
              <a:latin typeface="David" panose="020E0502060401010101" pitchFamily="34" charset="-79"/>
            </a:rPr>
            <a:t>הועדה לחברה הערבית </a:t>
          </a:r>
          <a:endParaRPr lang="he-IL" dirty="0">
            <a:latin typeface="David" panose="020E0502060401010101" pitchFamily="34" charset="-79"/>
          </a:endParaRPr>
        </a:p>
      </dgm:t>
    </dgm:pt>
    <dgm:pt modelId="{14F3D678-EECB-441D-AD96-0F7668FA8EEE}" type="parTrans" cxnId="{C0EE2269-68C4-4C63-BC9A-5CDD1ADCB979}">
      <dgm:prSet/>
      <dgm:spPr/>
      <dgm:t>
        <a:bodyPr/>
        <a:lstStyle/>
        <a:p>
          <a:endParaRPr lang="en-IL"/>
        </a:p>
      </dgm:t>
    </dgm:pt>
    <dgm:pt modelId="{33AD81C7-1A97-456E-B83F-1F6FF1F75366}" type="sibTrans" cxnId="{C0EE2269-68C4-4C63-BC9A-5CDD1ADCB979}">
      <dgm:prSet/>
      <dgm:spPr/>
      <dgm:t>
        <a:bodyPr/>
        <a:lstStyle/>
        <a:p>
          <a:endParaRPr lang="en-IL"/>
        </a:p>
      </dgm:t>
    </dgm:pt>
    <dgm:pt modelId="{1A93BD72-682A-421F-B340-547EEFB618D5}">
      <dgm:prSet/>
      <dgm:spPr/>
      <dgm:t>
        <a:bodyPr/>
        <a:lstStyle/>
        <a:p>
          <a:r>
            <a:rPr lang="he-IL">
              <a:latin typeface="David" panose="020E0502060401010101" pitchFamily="34" charset="-79"/>
            </a:rPr>
            <a:t>ועדת התעסוקה – מטפלים בתחילת הדרך, מטפלים עצמאיים</a:t>
          </a:r>
          <a:endParaRPr lang="he-IL" dirty="0">
            <a:latin typeface="David" panose="020E0502060401010101" pitchFamily="34" charset="-79"/>
          </a:endParaRPr>
        </a:p>
      </dgm:t>
    </dgm:pt>
    <dgm:pt modelId="{851351FE-11AA-460D-87E7-CC6F0007313B}" type="parTrans" cxnId="{9005F3EE-A57A-472E-AD45-C5FE6BEABB9A}">
      <dgm:prSet/>
      <dgm:spPr/>
      <dgm:t>
        <a:bodyPr/>
        <a:lstStyle/>
        <a:p>
          <a:endParaRPr lang="en-IL"/>
        </a:p>
      </dgm:t>
    </dgm:pt>
    <dgm:pt modelId="{05DE4CDE-C3D9-4C56-8747-D42CC7D3B48E}" type="sibTrans" cxnId="{9005F3EE-A57A-472E-AD45-C5FE6BEABB9A}">
      <dgm:prSet/>
      <dgm:spPr/>
      <dgm:t>
        <a:bodyPr/>
        <a:lstStyle/>
        <a:p>
          <a:endParaRPr lang="en-IL"/>
        </a:p>
      </dgm:t>
    </dgm:pt>
    <dgm:pt modelId="{948010F6-D3F4-4DA0-A7F3-C5C30983D904}">
      <dgm:prSet/>
      <dgm:spPr/>
      <dgm:t>
        <a:bodyPr/>
        <a:lstStyle/>
        <a:p>
          <a:r>
            <a:rPr lang="he-IL">
              <a:latin typeface="David" panose="020E0502060401010101" pitchFamily="34" charset="-79"/>
            </a:rPr>
            <a:t>התנדבות בקהילה</a:t>
          </a:r>
          <a:endParaRPr lang="he-IL" dirty="0">
            <a:latin typeface="David" panose="020E0502060401010101" pitchFamily="34" charset="-79"/>
          </a:endParaRPr>
        </a:p>
      </dgm:t>
    </dgm:pt>
    <dgm:pt modelId="{079FDC95-91FF-4A2E-87FE-0D9FFF934616}" type="parTrans" cxnId="{C5AC783D-A9D3-4C33-B959-5F66EB7FAC33}">
      <dgm:prSet/>
      <dgm:spPr/>
      <dgm:t>
        <a:bodyPr/>
        <a:lstStyle/>
        <a:p>
          <a:endParaRPr lang="en-IL"/>
        </a:p>
      </dgm:t>
    </dgm:pt>
    <dgm:pt modelId="{EC4BA4A5-5729-4E58-A62A-E88AB4224352}" type="sibTrans" cxnId="{C5AC783D-A9D3-4C33-B959-5F66EB7FAC33}">
      <dgm:prSet/>
      <dgm:spPr/>
      <dgm:t>
        <a:bodyPr/>
        <a:lstStyle/>
        <a:p>
          <a:endParaRPr lang="en-IL"/>
        </a:p>
      </dgm:t>
    </dgm:pt>
    <dgm:pt modelId="{C4FD6C63-D681-4221-A5E5-4C6DFC6A46E3}">
      <dgm:prSet/>
      <dgm:spPr/>
      <dgm:t>
        <a:bodyPr/>
        <a:lstStyle/>
        <a:p>
          <a:r>
            <a:rPr lang="he-IL" dirty="0">
              <a:latin typeface="David" panose="020E0502060401010101" pitchFamily="34" charset="-79"/>
            </a:rPr>
            <a:t>ועדת טיפול על הרצף </a:t>
          </a:r>
        </a:p>
      </dgm:t>
    </dgm:pt>
    <dgm:pt modelId="{0E7B6568-766C-46AA-931F-68EC5509B80F}" type="parTrans" cxnId="{BB03ADD1-B25A-433C-94AD-7E6A3C1BAD1D}">
      <dgm:prSet/>
      <dgm:spPr/>
      <dgm:t>
        <a:bodyPr/>
        <a:lstStyle/>
        <a:p>
          <a:endParaRPr lang="en-IL"/>
        </a:p>
      </dgm:t>
    </dgm:pt>
    <dgm:pt modelId="{BBDCC0A2-924B-4356-8E4F-A41B726728B2}" type="sibTrans" cxnId="{BB03ADD1-B25A-433C-94AD-7E6A3C1BAD1D}">
      <dgm:prSet/>
      <dgm:spPr/>
      <dgm:t>
        <a:bodyPr/>
        <a:lstStyle/>
        <a:p>
          <a:endParaRPr lang="en-IL"/>
        </a:p>
      </dgm:t>
    </dgm:pt>
    <dgm:pt modelId="{D9C56A66-5527-461C-AA15-363A81672979}">
      <dgm:prSet/>
      <dgm:spPr/>
      <dgm:t>
        <a:bodyPr/>
        <a:lstStyle/>
        <a:p>
          <a:r>
            <a:rPr lang="he-IL" dirty="0">
              <a:latin typeface="David" panose="020E0502060401010101" pitchFamily="34" charset="-79"/>
            </a:rPr>
            <a:t>ועדה חברתית קהילתית</a:t>
          </a:r>
        </a:p>
      </dgm:t>
    </dgm:pt>
    <dgm:pt modelId="{6044B2A4-54FB-4E92-B82E-C4CA6E13D4DD}" type="parTrans" cxnId="{F417D75F-0D29-4D2E-9B22-042A3E051AE8}">
      <dgm:prSet/>
      <dgm:spPr/>
      <dgm:t>
        <a:bodyPr/>
        <a:lstStyle/>
        <a:p>
          <a:endParaRPr lang="en-IL"/>
        </a:p>
      </dgm:t>
    </dgm:pt>
    <dgm:pt modelId="{11EDFC77-0E2B-43AD-8A27-E61963B5502D}" type="sibTrans" cxnId="{F417D75F-0D29-4D2E-9B22-042A3E051AE8}">
      <dgm:prSet/>
      <dgm:spPr/>
      <dgm:t>
        <a:bodyPr/>
        <a:lstStyle/>
        <a:p>
          <a:endParaRPr lang="en-IL"/>
        </a:p>
      </dgm:t>
    </dgm:pt>
    <dgm:pt modelId="{0199018E-F7E3-47C0-8DD2-AF43B4B85DFD}" type="pres">
      <dgm:prSet presAssocID="{28ACE0DC-0276-4E06-BA35-E718077BD2FD}" presName="compositeShape" presStyleCnt="0">
        <dgm:presLayoutVars>
          <dgm:dir/>
          <dgm:resizeHandles/>
        </dgm:presLayoutVars>
      </dgm:prSet>
      <dgm:spPr/>
    </dgm:pt>
    <dgm:pt modelId="{B174B62F-DF50-470B-8B1C-EC0BBD4E3F55}" type="pres">
      <dgm:prSet presAssocID="{28ACE0DC-0276-4E06-BA35-E718077BD2FD}" presName="pyramid" presStyleLbl="node1" presStyleIdx="0" presStyleCnt="1" custLinFactNeighborX="7500"/>
      <dgm:spPr/>
    </dgm:pt>
    <dgm:pt modelId="{CF53B02F-5833-4896-A915-19F4EF2C07B2}" type="pres">
      <dgm:prSet presAssocID="{28ACE0DC-0276-4E06-BA35-E718077BD2FD}" presName="theList" presStyleCnt="0"/>
      <dgm:spPr/>
    </dgm:pt>
    <dgm:pt modelId="{78E895BF-8ACF-4055-80D8-DDC3578BF358}" type="pres">
      <dgm:prSet presAssocID="{1BC44A6D-D884-4223-9533-5470219D1E68}" presName="aNode" presStyleLbl="fgAcc1" presStyleIdx="0" presStyleCnt="8">
        <dgm:presLayoutVars>
          <dgm:bulletEnabled val="1"/>
        </dgm:presLayoutVars>
      </dgm:prSet>
      <dgm:spPr/>
    </dgm:pt>
    <dgm:pt modelId="{BB656FF5-E259-47F1-8EC4-14BC45C4C37E}" type="pres">
      <dgm:prSet presAssocID="{1BC44A6D-D884-4223-9533-5470219D1E68}" presName="aSpace" presStyleCnt="0"/>
      <dgm:spPr/>
    </dgm:pt>
    <dgm:pt modelId="{5108E251-6B20-4519-A293-25DF8502B797}" type="pres">
      <dgm:prSet presAssocID="{BB659DB5-E63C-4F14-982F-AC374268F706}" presName="aNode" presStyleLbl="fgAcc1" presStyleIdx="1" presStyleCnt="8">
        <dgm:presLayoutVars>
          <dgm:bulletEnabled val="1"/>
        </dgm:presLayoutVars>
      </dgm:prSet>
      <dgm:spPr/>
    </dgm:pt>
    <dgm:pt modelId="{AE008AE2-0633-42BA-961E-33253328F8C5}" type="pres">
      <dgm:prSet presAssocID="{BB659DB5-E63C-4F14-982F-AC374268F706}" presName="aSpace" presStyleCnt="0"/>
      <dgm:spPr/>
    </dgm:pt>
    <dgm:pt modelId="{834AB20D-01E0-4B89-B7FF-58917A784F0C}" type="pres">
      <dgm:prSet presAssocID="{0051979E-AACE-4BC3-9A77-D307906248F1}" presName="aNode" presStyleLbl="fgAcc1" presStyleIdx="2" presStyleCnt="8">
        <dgm:presLayoutVars>
          <dgm:bulletEnabled val="1"/>
        </dgm:presLayoutVars>
      </dgm:prSet>
      <dgm:spPr/>
    </dgm:pt>
    <dgm:pt modelId="{839BE618-A297-4993-B698-B76526A59E42}" type="pres">
      <dgm:prSet presAssocID="{0051979E-AACE-4BC3-9A77-D307906248F1}" presName="aSpace" presStyleCnt="0"/>
      <dgm:spPr/>
    </dgm:pt>
    <dgm:pt modelId="{A4397109-8AAB-4CE0-9527-DA6CEB96B81F}" type="pres">
      <dgm:prSet presAssocID="{30943F27-300C-429C-AEEA-2A1231A3795B}" presName="aNode" presStyleLbl="fgAcc1" presStyleIdx="3" presStyleCnt="8">
        <dgm:presLayoutVars>
          <dgm:bulletEnabled val="1"/>
        </dgm:presLayoutVars>
      </dgm:prSet>
      <dgm:spPr/>
    </dgm:pt>
    <dgm:pt modelId="{A054B1ED-4227-42B6-801D-2484E3B7294C}" type="pres">
      <dgm:prSet presAssocID="{30943F27-300C-429C-AEEA-2A1231A3795B}" presName="aSpace" presStyleCnt="0"/>
      <dgm:spPr/>
    </dgm:pt>
    <dgm:pt modelId="{4D762DEE-0409-4470-8E27-DF0A63045215}" type="pres">
      <dgm:prSet presAssocID="{1A93BD72-682A-421F-B340-547EEFB618D5}" presName="aNode" presStyleLbl="fgAcc1" presStyleIdx="4" presStyleCnt="8">
        <dgm:presLayoutVars>
          <dgm:bulletEnabled val="1"/>
        </dgm:presLayoutVars>
      </dgm:prSet>
      <dgm:spPr/>
    </dgm:pt>
    <dgm:pt modelId="{1B92F958-67C7-41E7-AE68-BF36EC094E0C}" type="pres">
      <dgm:prSet presAssocID="{1A93BD72-682A-421F-B340-547EEFB618D5}" presName="aSpace" presStyleCnt="0"/>
      <dgm:spPr/>
    </dgm:pt>
    <dgm:pt modelId="{4DD30AD6-58E1-44E1-8C3D-520213DC149F}" type="pres">
      <dgm:prSet presAssocID="{948010F6-D3F4-4DA0-A7F3-C5C30983D904}" presName="aNode" presStyleLbl="fgAcc1" presStyleIdx="5" presStyleCnt="8">
        <dgm:presLayoutVars>
          <dgm:bulletEnabled val="1"/>
        </dgm:presLayoutVars>
      </dgm:prSet>
      <dgm:spPr/>
    </dgm:pt>
    <dgm:pt modelId="{44ABD002-D1BC-4C2C-BBB8-886CCF01C507}" type="pres">
      <dgm:prSet presAssocID="{948010F6-D3F4-4DA0-A7F3-C5C30983D904}" presName="aSpace" presStyleCnt="0"/>
      <dgm:spPr/>
    </dgm:pt>
    <dgm:pt modelId="{9BF62412-8B75-48FC-B6C1-631C0F8D6734}" type="pres">
      <dgm:prSet presAssocID="{C4FD6C63-D681-4221-A5E5-4C6DFC6A46E3}" presName="aNode" presStyleLbl="fgAcc1" presStyleIdx="6" presStyleCnt="8">
        <dgm:presLayoutVars>
          <dgm:bulletEnabled val="1"/>
        </dgm:presLayoutVars>
      </dgm:prSet>
      <dgm:spPr/>
    </dgm:pt>
    <dgm:pt modelId="{742E1BA2-45E4-4F7C-8268-D90B8440D40A}" type="pres">
      <dgm:prSet presAssocID="{C4FD6C63-D681-4221-A5E5-4C6DFC6A46E3}" presName="aSpace" presStyleCnt="0"/>
      <dgm:spPr/>
    </dgm:pt>
    <dgm:pt modelId="{929D8E5B-C202-4CE0-A472-6DAB3C98EB33}" type="pres">
      <dgm:prSet presAssocID="{D9C56A66-5527-461C-AA15-363A81672979}" presName="aNode" presStyleLbl="fgAcc1" presStyleIdx="7" presStyleCnt="8">
        <dgm:presLayoutVars>
          <dgm:bulletEnabled val="1"/>
        </dgm:presLayoutVars>
      </dgm:prSet>
      <dgm:spPr/>
    </dgm:pt>
    <dgm:pt modelId="{69EBC2C5-9252-4A03-BEF9-AA17B78F86B2}" type="pres">
      <dgm:prSet presAssocID="{D9C56A66-5527-461C-AA15-363A81672979}" presName="aSpace" presStyleCnt="0"/>
      <dgm:spPr/>
    </dgm:pt>
  </dgm:ptLst>
  <dgm:cxnLst>
    <dgm:cxn modelId="{69942411-700A-4B3A-994F-5172BDB86F75}" type="presOf" srcId="{C4FD6C63-D681-4221-A5E5-4C6DFC6A46E3}" destId="{9BF62412-8B75-48FC-B6C1-631C0F8D6734}" srcOrd="0" destOrd="0" presId="urn:microsoft.com/office/officeart/2005/8/layout/pyramid2"/>
    <dgm:cxn modelId="{4DD8D920-D2C2-4116-AF0D-59DCFD4B7310}" srcId="{28ACE0DC-0276-4E06-BA35-E718077BD2FD}" destId="{1BC44A6D-D884-4223-9533-5470219D1E68}" srcOrd="0" destOrd="0" parTransId="{2782FCDE-520C-4AC6-B996-02C6A39651AE}" sibTransId="{CC2B4C47-B32F-4174-9ECE-2BE7399426D2}"/>
    <dgm:cxn modelId="{A8094539-26E1-45B7-8867-7D3C15944EA0}" type="presOf" srcId="{0051979E-AACE-4BC3-9A77-D307906248F1}" destId="{834AB20D-01E0-4B89-B7FF-58917A784F0C}" srcOrd="0" destOrd="0" presId="urn:microsoft.com/office/officeart/2005/8/layout/pyramid2"/>
    <dgm:cxn modelId="{C5AC783D-A9D3-4C33-B959-5F66EB7FAC33}" srcId="{28ACE0DC-0276-4E06-BA35-E718077BD2FD}" destId="{948010F6-D3F4-4DA0-A7F3-C5C30983D904}" srcOrd="5" destOrd="0" parTransId="{079FDC95-91FF-4A2E-87FE-0D9FFF934616}" sibTransId="{EC4BA4A5-5729-4E58-A62A-E88AB4224352}"/>
    <dgm:cxn modelId="{F417D75F-0D29-4D2E-9B22-042A3E051AE8}" srcId="{28ACE0DC-0276-4E06-BA35-E718077BD2FD}" destId="{D9C56A66-5527-461C-AA15-363A81672979}" srcOrd="7" destOrd="0" parTransId="{6044B2A4-54FB-4E92-B82E-C4CA6E13D4DD}" sibTransId="{11EDFC77-0E2B-43AD-8A27-E61963B5502D}"/>
    <dgm:cxn modelId="{C0EE2269-68C4-4C63-BC9A-5CDD1ADCB979}" srcId="{28ACE0DC-0276-4E06-BA35-E718077BD2FD}" destId="{30943F27-300C-429C-AEEA-2A1231A3795B}" srcOrd="3" destOrd="0" parTransId="{14F3D678-EECB-441D-AD96-0F7668FA8EEE}" sibTransId="{33AD81C7-1A97-456E-B83F-1F6FF1F75366}"/>
    <dgm:cxn modelId="{2C199D4D-A404-4AA9-B936-52B90E6F3A4C}" srcId="{28ACE0DC-0276-4E06-BA35-E718077BD2FD}" destId="{BB659DB5-E63C-4F14-982F-AC374268F706}" srcOrd="1" destOrd="0" parTransId="{14888ED2-B588-4136-8289-C76601D1E74E}" sibTransId="{FCE1366E-CC7A-4DD4-8906-229AB6A20A85}"/>
    <dgm:cxn modelId="{E53EE882-B19D-45E4-A77E-712139F4C34F}" type="presOf" srcId="{D9C56A66-5527-461C-AA15-363A81672979}" destId="{929D8E5B-C202-4CE0-A472-6DAB3C98EB33}" srcOrd="0" destOrd="0" presId="urn:microsoft.com/office/officeart/2005/8/layout/pyramid2"/>
    <dgm:cxn modelId="{D0709B9C-1443-4F02-B32B-5B54F84C15AF}" type="presOf" srcId="{30943F27-300C-429C-AEEA-2A1231A3795B}" destId="{A4397109-8AAB-4CE0-9527-DA6CEB96B81F}" srcOrd="0" destOrd="0" presId="urn:microsoft.com/office/officeart/2005/8/layout/pyramid2"/>
    <dgm:cxn modelId="{808B94A0-7140-436E-9A7C-BF0D234E8194}" srcId="{28ACE0DC-0276-4E06-BA35-E718077BD2FD}" destId="{0051979E-AACE-4BC3-9A77-D307906248F1}" srcOrd="2" destOrd="0" parTransId="{D951EB69-8F95-4108-953F-128245D6C2E1}" sibTransId="{47E21E8D-E5DF-409F-82EF-7963B5058DA0}"/>
    <dgm:cxn modelId="{E8AC16AC-DCDE-4E8C-A967-26265E32FEB0}" type="presOf" srcId="{1A93BD72-682A-421F-B340-547EEFB618D5}" destId="{4D762DEE-0409-4470-8E27-DF0A63045215}" srcOrd="0" destOrd="0" presId="urn:microsoft.com/office/officeart/2005/8/layout/pyramid2"/>
    <dgm:cxn modelId="{B3EF30AF-BF04-4D5E-9AE7-609A43D7FB23}" type="presOf" srcId="{28ACE0DC-0276-4E06-BA35-E718077BD2FD}" destId="{0199018E-F7E3-47C0-8DD2-AF43B4B85DFD}" srcOrd="0" destOrd="0" presId="urn:microsoft.com/office/officeart/2005/8/layout/pyramid2"/>
    <dgm:cxn modelId="{D52BDEBD-E784-4ED7-964C-6C16EC4794EE}" type="presOf" srcId="{1BC44A6D-D884-4223-9533-5470219D1E68}" destId="{78E895BF-8ACF-4055-80D8-DDC3578BF358}" srcOrd="0" destOrd="0" presId="urn:microsoft.com/office/officeart/2005/8/layout/pyramid2"/>
    <dgm:cxn modelId="{BB03ADD1-B25A-433C-94AD-7E6A3C1BAD1D}" srcId="{28ACE0DC-0276-4E06-BA35-E718077BD2FD}" destId="{C4FD6C63-D681-4221-A5E5-4C6DFC6A46E3}" srcOrd="6" destOrd="0" parTransId="{0E7B6568-766C-46AA-931F-68EC5509B80F}" sibTransId="{BBDCC0A2-924B-4356-8E4F-A41B726728B2}"/>
    <dgm:cxn modelId="{D57FD0D7-14C2-44B4-8FD0-66E27B0727DF}" type="presOf" srcId="{948010F6-D3F4-4DA0-A7F3-C5C30983D904}" destId="{4DD30AD6-58E1-44E1-8C3D-520213DC149F}" srcOrd="0" destOrd="0" presId="urn:microsoft.com/office/officeart/2005/8/layout/pyramid2"/>
    <dgm:cxn modelId="{9005F3EE-A57A-472E-AD45-C5FE6BEABB9A}" srcId="{28ACE0DC-0276-4E06-BA35-E718077BD2FD}" destId="{1A93BD72-682A-421F-B340-547EEFB618D5}" srcOrd="4" destOrd="0" parTransId="{851351FE-11AA-460D-87E7-CC6F0007313B}" sibTransId="{05DE4CDE-C3D9-4C56-8747-D42CC7D3B48E}"/>
    <dgm:cxn modelId="{6B4AACF5-54E0-4AAE-9607-FCFC777E8B21}" type="presOf" srcId="{BB659DB5-E63C-4F14-982F-AC374268F706}" destId="{5108E251-6B20-4519-A293-25DF8502B797}" srcOrd="0" destOrd="0" presId="urn:microsoft.com/office/officeart/2005/8/layout/pyramid2"/>
    <dgm:cxn modelId="{5AD512A9-B449-4A80-9A1A-25B15A03B26E}" type="presParOf" srcId="{0199018E-F7E3-47C0-8DD2-AF43B4B85DFD}" destId="{B174B62F-DF50-470B-8B1C-EC0BBD4E3F55}" srcOrd="0" destOrd="0" presId="urn:microsoft.com/office/officeart/2005/8/layout/pyramid2"/>
    <dgm:cxn modelId="{F12E201B-80E2-40FD-AA96-6F529A9549F3}" type="presParOf" srcId="{0199018E-F7E3-47C0-8DD2-AF43B4B85DFD}" destId="{CF53B02F-5833-4896-A915-19F4EF2C07B2}" srcOrd="1" destOrd="0" presId="urn:microsoft.com/office/officeart/2005/8/layout/pyramid2"/>
    <dgm:cxn modelId="{388E25EE-C4F9-4A61-A68E-FB38B0A08CFF}" type="presParOf" srcId="{CF53B02F-5833-4896-A915-19F4EF2C07B2}" destId="{78E895BF-8ACF-4055-80D8-DDC3578BF358}" srcOrd="0" destOrd="0" presId="urn:microsoft.com/office/officeart/2005/8/layout/pyramid2"/>
    <dgm:cxn modelId="{39350949-2652-4A07-AFD4-77B772B078C3}" type="presParOf" srcId="{CF53B02F-5833-4896-A915-19F4EF2C07B2}" destId="{BB656FF5-E259-47F1-8EC4-14BC45C4C37E}" srcOrd="1" destOrd="0" presId="urn:microsoft.com/office/officeart/2005/8/layout/pyramid2"/>
    <dgm:cxn modelId="{CCDCB1D6-95B9-4C6C-B1D3-0A76F8565E86}" type="presParOf" srcId="{CF53B02F-5833-4896-A915-19F4EF2C07B2}" destId="{5108E251-6B20-4519-A293-25DF8502B797}" srcOrd="2" destOrd="0" presId="urn:microsoft.com/office/officeart/2005/8/layout/pyramid2"/>
    <dgm:cxn modelId="{2E43410C-2494-4A45-AC65-290976B765E1}" type="presParOf" srcId="{CF53B02F-5833-4896-A915-19F4EF2C07B2}" destId="{AE008AE2-0633-42BA-961E-33253328F8C5}" srcOrd="3" destOrd="0" presId="urn:microsoft.com/office/officeart/2005/8/layout/pyramid2"/>
    <dgm:cxn modelId="{377BE3BE-7D72-4D7B-8BA4-6C33D6C477B0}" type="presParOf" srcId="{CF53B02F-5833-4896-A915-19F4EF2C07B2}" destId="{834AB20D-01E0-4B89-B7FF-58917A784F0C}" srcOrd="4" destOrd="0" presId="urn:microsoft.com/office/officeart/2005/8/layout/pyramid2"/>
    <dgm:cxn modelId="{AAC1B4BF-64E1-482D-8F7A-DD82F10FD09C}" type="presParOf" srcId="{CF53B02F-5833-4896-A915-19F4EF2C07B2}" destId="{839BE618-A297-4993-B698-B76526A59E42}" srcOrd="5" destOrd="0" presId="urn:microsoft.com/office/officeart/2005/8/layout/pyramid2"/>
    <dgm:cxn modelId="{736EC627-2B69-43EA-BADC-B94237CDAB33}" type="presParOf" srcId="{CF53B02F-5833-4896-A915-19F4EF2C07B2}" destId="{A4397109-8AAB-4CE0-9527-DA6CEB96B81F}" srcOrd="6" destOrd="0" presId="urn:microsoft.com/office/officeart/2005/8/layout/pyramid2"/>
    <dgm:cxn modelId="{CA139B88-F842-4186-BA8B-392ACC6985BD}" type="presParOf" srcId="{CF53B02F-5833-4896-A915-19F4EF2C07B2}" destId="{A054B1ED-4227-42B6-801D-2484E3B7294C}" srcOrd="7" destOrd="0" presId="urn:microsoft.com/office/officeart/2005/8/layout/pyramid2"/>
    <dgm:cxn modelId="{9FF9163D-4E4B-4C1C-95BD-198D2A712E11}" type="presParOf" srcId="{CF53B02F-5833-4896-A915-19F4EF2C07B2}" destId="{4D762DEE-0409-4470-8E27-DF0A63045215}" srcOrd="8" destOrd="0" presId="urn:microsoft.com/office/officeart/2005/8/layout/pyramid2"/>
    <dgm:cxn modelId="{C421E6C9-BAD4-4AC3-9357-11E0F8B0D3AF}" type="presParOf" srcId="{CF53B02F-5833-4896-A915-19F4EF2C07B2}" destId="{1B92F958-67C7-41E7-AE68-BF36EC094E0C}" srcOrd="9" destOrd="0" presId="urn:microsoft.com/office/officeart/2005/8/layout/pyramid2"/>
    <dgm:cxn modelId="{66CA183E-9C47-4E81-BD80-C92D6379B980}" type="presParOf" srcId="{CF53B02F-5833-4896-A915-19F4EF2C07B2}" destId="{4DD30AD6-58E1-44E1-8C3D-520213DC149F}" srcOrd="10" destOrd="0" presId="urn:microsoft.com/office/officeart/2005/8/layout/pyramid2"/>
    <dgm:cxn modelId="{D8D1751C-FD0D-449E-B2A9-9310B7AD490D}" type="presParOf" srcId="{CF53B02F-5833-4896-A915-19F4EF2C07B2}" destId="{44ABD002-D1BC-4C2C-BBB8-886CCF01C507}" srcOrd="11" destOrd="0" presId="urn:microsoft.com/office/officeart/2005/8/layout/pyramid2"/>
    <dgm:cxn modelId="{1144B0D7-CB3C-4A38-9C5E-83BC10AFC88E}" type="presParOf" srcId="{CF53B02F-5833-4896-A915-19F4EF2C07B2}" destId="{9BF62412-8B75-48FC-B6C1-631C0F8D6734}" srcOrd="12" destOrd="0" presId="urn:microsoft.com/office/officeart/2005/8/layout/pyramid2"/>
    <dgm:cxn modelId="{C7B4D913-027A-48FC-B84D-01646E69ED9D}" type="presParOf" srcId="{CF53B02F-5833-4896-A915-19F4EF2C07B2}" destId="{742E1BA2-45E4-4F7C-8268-D90B8440D40A}" srcOrd="13" destOrd="0" presId="urn:microsoft.com/office/officeart/2005/8/layout/pyramid2"/>
    <dgm:cxn modelId="{A824101A-3FC4-411E-8D42-31D52972A734}" type="presParOf" srcId="{CF53B02F-5833-4896-A915-19F4EF2C07B2}" destId="{929D8E5B-C202-4CE0-A472-6DAB3C98EB33}" srcOrd="14" destOrd="0" presId="urn:microsoft.com/office/officeart/2005/8/layout/pyramid2"/>
    <dgm:cxn modelId="{0063032A-FD19-4DE3-A5C8-C6B1845404E4}" type="presParOf" srcId="{CF53B02F-5833-4896-A915-19F4EF2C07B2}" destId="{69EBC2C5-9252-4A03-BEF9-AA17B78F86B2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383DE-B145-484F-99CA-19B8F0806EC2}">
      <dsp:nvSpPr>
        <dsp:cNvPr id="0" name=""/>
        <dsp:cNvSpPr/>
      </dsp:nvSpPr>
      <dsp:spPr>
        <a:xfrm>
          <a:off x="4006213" y="641"/>
          <a:ext cx="983982" cy="9839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 dirty="0">
              <a:latin typeface="Arial" panose="020B0604020202020204" pitchFamily="34" charset="0"/>
              <a:cs typeface="Arial" panose="020B0604020202020204" pitchFamily="34" charset="0"/>
            </a:rPr>
            <a:t>אמנות חזותית</a:t>
          </a:r>
          <a:endParaRPr lang="en-IL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0314" y="144742"/>
        <a:ext cx="695780" cy="695780"/>
      </dsp:txXfrm>
    </dsp:sp>
    <dsp:sp modelId="{7891BDE8-7C32-4C4C-AEDF-910CFDD4EA16}">
      <dsp:nvSpPr>
        <dsp:cNvPr id="0" name=""/>
        <dsp:cNvSpPr/>
      </dsp:nvSpPr>
      <dsp:spPr>
        <a:xfrm rot="1800000">
          <a:off x="5000939" y="692497"/>
          <a:ext cx="262084" cy="332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L" sz="8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06206" y="739260"/>
        <a:ext cx="183459" cy="199256"/>
      </dsp:txXfrm>
    </dsp:sp>
    <dsp:sp modelId="{610BB0E7-AE9F-44A3-95D0-4E3A1231BC84}">
      <dsp:nvSpPr>
        <dsp:cNvPr id="0" name=""/>
        <dsp:cNvSpPr/>
      </dsp:nvSpPr>
      <dsp:spPr>
        <a:xfrm>
          <a:off x="5286616" y="739882"/>
          <a:ext cx="983982" cy="983982"/>
        </a:xfrm>
        <a:prstGeom prst="ellipse">
          <a:avLst/>
        </a:prstGeom>
        <a:solidFill>
          <a:schemeClr val="accent3">
            <a:hueOff val="3519069"/>
            <a:satOff val="-8018"/>
            <a:lumOff val="321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 dirty="0">
              <a:latin typeface="Arial" panose="020B0604020202020204" pitchFamily="34" charset="0"/>
              <a:cs typeface="Arial" panose="020B0604020202020204" pitchFamily="34" charset="0"/>
            </a:rPr>
            <a:t>ביבליותרפיה</a:t>
          </a:r>
          <a:endParaRPr lang="en-IL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30717" y="883983"/>
        <a:ext cx="695780" cy="695780"/>
      </dsp:txXfrm>
    </dsp:sp>
    <dsp:sp modelId="{A2001E5C-B06F-4DB9-9218-AA7CE4C3FA96}">
      <dsp:nvSpPr>
        <dsp:cNvPr id="0" name=""/>
        <dsp:cNvSpPr/>
      </dsp:nvSpPr>
      <dsp:spPr>
        <a:xfrm rot="5400000">
          <a:off x="5647564" y="1797650"/>
          <a:ext cx="262084" cy="332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519069"/>
            <a:satOff val="-8018"/>
            <a:lumOff val="321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L" sz="8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86877" y="1824757"/>
        <a:ext cx="183459" cy="199256"/>
      </dsp:txXfrm>
    </dsp:sp>
    <dsp:sp modelId="{7B820EB9-8266-4E9B-9DA9-CEE2BCF55B03}">
      <dsp:nvSpPr>
        <dsp:cNvPr id="0" name=""/>
        <dsp:cNvSpPr/>
      </dsp:nvSpPr>
      <dsp:spPr>
        <a:xfrm>
          <a:off x="5286616" y="2218364"/>
          <a:ext cx="983982" cy="983982"/>
        </a:xfrm>
        <a:prstGeom prst="ellipse">
          <a:avLst/>
        </a:prstGeom>
        <a:solidFill>
          <a:schemeClr val="accent3">
            <a:hueOff val="7038137"/>
            <a:satOff val="-16035"/>
            <a:lumOff val="643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 dirty="0">
              <a:latin typeface="Arial" panose="020B0604020202020204" pitchFamily="34" charset="0"/>
              <a:cs typeface="Arial" panose="020B0604020202020204" pitchFamily="34" charset="0"/>
            </a:rPr>
            <a:t>דרמה תרפיה</a:t>
          </a:r>
          <a:endParaRPr lang="en-IL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30717" y="2362465"/>
        <a:ext cx="695780" cy="695780"/>
      </dsp:txXfrm>
    </dsp:sp>
    <dsp:sp modelId="{FCB40D11-A685-458C-9B6C-D0C3F39EDA0A}">
      <dsp:nvSpPr>
        <dsp:cNvPr id="0" name=""/>
        <dsp:cNvSpPr/>
      </dsp:nvSpPr>
      <dsp:spPr>
        <a:xfrm rot="9000000">
          <a:off x="5013787" y="2910220"/>
          <a:ext cx="262084" cy="332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038137"/>
            <a:satOff val="-16035"/>
            <a:lumOff val="64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L" sz="8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5087145" y="2956983"/>
        <a:ext cx="183459" cy="199256"/>
      </dsp:txXfrm>
    </dsp:sp>
    <dsp:sp modelId="{6A4B09F6-BDA6-480E-BF7D-91D97337DCE7}">
      <dsp:nvSpPr>
        <dsp:cNvPr id="0" name=""/>
        <dsp:cNvSpPr/>
      </dsp:nvSpPr>
      <dsp:spPr>
        <a:xfrm>
          <a:off x="4006213" y="2957605"/>
          <a:ext cx="983982" cy="983982"/>
        </a:xfrm>
        <a:prstGeom prst="ellipse">
          <a:avLst/>
        </a:prstGeom>
        <a:solidFill>
          <a:schemeClr val="accent3">
            <a:hueOff val="10557206"/>
            <a:satOff val="-24053"/>
            <a:lumOff val="964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 dirty="0">
              <a:latin typeface="Arial" panose="020B0604020202020204" pitchFamily="34" charset="0"/>
              <a:cs typeface="Arial" panose="020B0604020202020204" pitchFamily="34" charset="0"/>
            </a:rPr>
            <a:t>מוסיקה</a:t>
          </a:r>
          <a:endParaRPr lang="en-IL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0314" y="3101706"/>
        <a:ext cx="695780" cy="695780"/>
      </dsp:txXfrm>
    </dsp:sp>
    <dsp:sp modelId="{B47AA8A2-85F7-402E-886F-192B1347E35C}">
      <dsp:nvSpPr>
        <dsp:cNvPr id="0" name=""/>
        <dsp:cNvSpPr/>
      </dsp:nvSpPr>
      <dsp:spPr>
        <a:xfrm rot="12600000">
          <a:off x="3733384" y="2917637"/>
          <a:ext cx="262084" cy="332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0557206"/>
            <a:satOff val="-24053"/>
            <a:lumOff val="964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L" sz="8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806742" y="3003712"/>
        <a:ext cx="183459" cy="199256"/>
      </dsp:txXfrm>
    </dsp:sp>
    <dsp:sp modelId="{29CF6CED-1DC2-4310-BD5F-A5A765B2BCF6}">
      <dsp:nvSpPr>
        <dsp:cNvPr id="0" name=""/>
        <dsp:cNvSpPr/>
      </dsp:nvSpPr>
      <dsp:spPr>
        <a:xfrm>
          <a:off x="2725810" y="2218364"/>
          <a:ext cx="983982" cy="983982"/>
        </a:xfrm>
        <a:prstGeom prst="ellipse">
          <a:avLst/>
        </a:prstGeom>
        <a:solidFill>
          <a:schemeClr val="accent3">
            <a:hueOff val="14076274"/>
            <a:satOff val="-32070"/>
            <a:lumOff val="1286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 dirty="0">
              <a:latin typeface="Arial" panose="020B0604020202020204" pitchFamily="34" charset="0"/>
              <a:cs typeface="Arial" panose="020B0604020202020204" pitchFamily="34" charset="0"/>
            </a:rPr>
            <a:t>תנועה  ומחול</a:t>
          </a:r>
          <a:endParaRPr lang="en-IL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69911" y="2362465"/>
        <a:ext cx="695780" cy="695780"/>
      </dsp:txXfrm>
    </dsp:sp>
    <dsp:sp modelId="{2B19DA19-FFCA-47C9-928B-D622918A4084}">
      <dsp:nvSpPr>
        <dsp:cNvPr id="0" name=""/>
        <dsp:cNvSpPr/>
      </dsp:nvSpPr>
      <dsp:spPr>
        <a:xfrm rot="16200000">
          <a:off x="3086759" y="1812484"/>
          <a:ext cx="262084" cy="332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4076274"/>
            <a:satOff val="-32070"/>
            <a:lumOff val="1286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L" sz="8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26072" y="1918216"/>
        <a:ext cx="183459" cy="199256"/>
      </dsp:txXfrm>
    </dsp:sp>
    <dsp:sp modelId="{3B155262-4E4F-4A5D-9D88-ACBB589CF73D}">
      <dsp:nvSpPr>
        <dsp:cNvPr id="0" name=""/>
        <dsp:cNvSpPr/>
      </dsp:nvSpPr>
      <dsp:spPr>
        <a:xfrm>
          <a:off x="2725810" y="739882"/>
          <a:ext cx="983982" cy="983982"/>
        </a:xfrm>
        <a:prstGeom prst="ellipse">
          <a:avLst/>
        </a:prstGeom>
        <a:solidFill>
          <a:schemeClr val="accent3">
            <a:hueOff val="17595342"/>
            <a:satOff val="-40088"/>
            <a:lumOff val="160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 dirty="0">
              <a:latin typeface="Arial" panose="020B0604020202020204" pitchFamily="34" charset="0"/>
              <a:cs typeface="Arial" panose="020B0604020202020204" pitchFamily="34" charset="0"/>
            </a:rPr>
            <a:t>פסיכודרמה</a:t>
          </a:r>
          <a:endParaRPr lang="en-IL" sz="1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69911" y="883983"/>
        <a:ext cx="695780" cy="695780"/>
      </dsp:txXfrm>
    </dsp:sp>
    <dsp:sp modelId="{0A868446-CAD5-4332-B1E3-0ECDAB6348BF}">
      <dsp:nvSpPr>
        <dsp:cNvPr id="0" name=""/>
        <dsp:cNvSpPr/>
      </dsp:nvSpPr>
      <dsp:spPr>
        <a:xfrm rot="19800000">
          <a:off x="3720536" y="699914"/>
          <a:ext cx="262084" cy="332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7595342"/>
            <a:satOff val="-40088"/>
            <a:lumOff val="160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L" sz="8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25803" y="785989"/>
        <a:ext cx="183459" cy="1992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9315F-2205-415C-8A13-190289576D40}">
      <dsp:nvSpPr>
        <dsp:cNvPr id="0" name=""/>
        <dsp:cNvSpPr/>
      </dsp:nvSpPr>
      <dsp:spPr>
        <a:xfrm>
          <a:off x="6874192" y="-883263"/>
          <a:ext cx="6870385" cy="6870385"/>
        </a:xfrm>
        <a:prstGeom prst="blockArc">
          <a:avLst>
            <a:gd name="adj1" fmla="val 8100000"/>
            <a:gd name="adj2" fmla="val 13500000"/>
            <a:gd name="adj3" fmla="val 314"/>
          </a:avLst>
        </a:pr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D2663-150D-4D0D-BAA3-E8E1367385C9}">
      <dsp:nvSpPr>
        <dsp:cNvPr id="0" name=""/>
        <dsp:cNvSpPr/>
      </dsp:nvSpPr>
      <dsp:spPr>
        <a:xfrm>
          <a:off x="9917" y="232021"/>
          <a:ext cx="7551066" cy="4638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368172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e-IL" altLang="he-IL" sz="1800" kern="1200" dirty="0">
              <a:latin typeface="David" panose="020E0502060401010101" pitchFamily="34" charset="-79"/>
              <a:cs typeface="+mn-cs"/>
            </a:rPr>
            <a:t>הכרה ציבורית  בטיפול באמצעות אמנויות כאחד ממקצועות בריאות הנפש</a:t>
          </a:r>
          <a:endParaRPr lang="en-IL" sz="1800" kern="1200" dirty="0">
            <a:cs typeface="+mn-cs"/>
          </a:endParaRPr>
        </a:p>
      </dsp:txBody>
      <dsp:txXfrm>
        <a:off x="9917" y="232021"/>
        <a:ext cx="7551066" cy="463838"/>
      </dsp:txXfrm>
    </dsp:sp>
    <dsp:sp modelId="{86EB10AB-3D58-463E-9D96-264A393830BD}">
      <dsp:nvSpPr>
        <dsp:cNvPr id="0" name=""/>
        <dsp:cNvSpPr/>
      </dsp:nvSpPr>
      <dsp:spPr>
        <a:xfrm>
          <a:off x="7329304" y="174041"/>
          <a:ext cx="579798" cy="5797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79DC5-1931-4121-9FF2-75FC07EB7696}">
      <dsp:nvSpPr>
        <dsp:cNvPr id="0" name=""/>
        <dsp:cNvSpPr/>
      </dsp:nvSpPr>
      <dsp:spPr>
        <a:xfrm>
          <a:off x="68136" y="928187"/>
          <a:ext cx="7131019" cy="463838"/>
        </a:xfrm>
        <a:prstGeom prst="rect">
          <a:avLst/>
        </a:prstGeom>
        <a:solidFill>
          <a:schemeClr val="accent3">
            <a:hueOff val="2932557"/>
            <a:satOff val="-6681"/>
            <a:lumOff val="268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368172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altLang="he-IL" sz="1800" kern="1200">
              <a:latin typeface="David" panose="020E0502060401010101" pitchFamily="34" charset="-79"/>
              <a:cs typeface="+mn-cs"/>
            </a:rPr>
            <a:t>אמות מידה מקצועיות </a:t>
          </a:r>
          <a:endParaRPr lang="he-IL" altLang="he-IL" sz="1800" kern="1200" dirty="0">
            <a:latin typeface="David" panose="020E0502060401010101" pitchFamily="34" charset="-79"/>
            <a:cs typeface="+mn-cs"/>
          </a:endParaRPr>
        </a:p>
      </dsp:txBody>
      <dsp:txXfrm>
        <a:off x="68136" y="928187"/>
        <a:ext cx="7131019" cy="463838"/>
      </dsp:txXfrm>
    </dsp:sp>
    <dsp:sp modelId="{B502C78D-81C9-42EE-9BAD-A1ECB4B8D49A}">
      <dsp:nvSpPr>
        <dsp:cNvPr id="0" name=""/>
        <dsp:cNvSpPr/>
      </dsp:nvSpPr>
      <dsp:spPr>
        <a:xfrm>
          <a:off x="6909256" y="870207"/>
          <a:ext cx="579798" cy="5797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2932557"/>
              <a:satOff val="-6681"/>
              <a:lumOff val="2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5C8F0-D53C-4F56-90C0-ABD2118ECC1A}">
      <dsp:nvSpPr>
        <dsp:cNvPr id="0" name=""/>
        <dsp:cNvSpPr/>
      </dsp:nvSpPr>
      <dsp:spPr>
        <a:xfrm>
          <a:off x="68136" y="1623843"/>
          <a:ext cx="6900835" cy="463838"/>
        </a:xfrm>
        <a:prstGeom prst="rect">
          <a:avLst/>
        </a:prstGeom>
        <a:solidFill>
          <a:schemeClr val="accent3">
            <a:hueOff val="5865114"/>
            <a:satOff val="-13363"/>
            <a:lumOff val="536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368172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altLang="he-IL" sz="1800" kern="1200">
              <a:latin typeface="David" panose="020E0502060401010101" pitchFamily="34" charset="-79"/>
              <a:cs typeface="+mn-cs"/>
            </a:rPr>
            <a:t>אתיקה </a:t>
          </a:r>
          <a:endParaRPr lang="he-IL" altLang="he-IL" sz="1800" kern="1200" dirty="0">
            <a:latin typeface="David" panose="020E0502060401010101" pitchFamily="34" charset="-79"/>
            <a:cs typeface="+mn-cs"/>
          </a:endParaRPr>
        </a:p>
      </dsp:txBody>
      <dsp:txXfrm>
        <a:off x="68136" y="1623843"/>
        <a:ext cx="6900835" cy="463838"/>
      </dsp:txXfrm>
    </dsp:sp>
    <dsp:sp modelId="{A6EE8298-3A61-4325-922D-FC9E920ECE43}">
      <dsp:nvSpPr>
        <dsp:cNvPr id="0" name=""/>
        <dsp:cNvSpPr/>
      </dsp:nvSpPr>
      <dsp:spPr>
        <a:xfrm>
          <a:off x="6679072" y="1565863"/>
          <a:ext cx="579798" cy="5797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5865114"/>
              <a:satOff val="-13363"/>
              <a:lumOff val="53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C02E74-974B-4CAE-BF99-DA2D28C6F383}">
      <dsp:nvSpPr>
        <dsp:cNvPr id="0" name=""/>
        <dsp:cNvSpPr/>
      </dsp:nvSpPr>
      <dsp:spPr>
        <a:xfrm>
          <a:off x="68136" y="2320009"/>
          <a:ext cx="6827339" cy="463838"/>
        </a:xfrm>
        <a:prstGeom prst="rect">
          <a:avLst/>
        </a:prstGeom>
        <a:solidFill>
          <a:schemeClr val="accent3">
            <a:hueOff val="8797671"/>
            <a:satOff val="-20044"/>
            <a:lumOff val="804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368172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altLang="he-IL" sz="1800" kern="1200">
              <a:latin typeface="David" panose="020E0502060401010101" pitchFamily="34" charset="-79"/>
              <a:cs typeface="+mn-cs"/>
            </a:rPr>
            <a:t>תעסוקה</a:t>
          </a:r>
          <a:endParaRPr lang="he-IL" altLang="he-IL" sz="1800" kern="1200" dirty="0">
            <a:latin typeface="David" panose="020E0502060401010101" pitchFamily="34" charset="-79"/>
            <a:cs typeface="+mn-cs"/>
          </a:endParaRPr>
        </a:p>
      </dsp:txBody>
      <dsp:txXfrm>
        <a:off x="68136" y="2320009"/>
        <a:ext cx="6827339" cy="463838"/>
      </dsp:txXfrm>
    </dsp:sp>
    <dsp:sp modelId="{E1FB9A34-F858-4207-A341-0C2968C979B4}">
      <dsp:nvSpPr>
        <dsp:cNvPr id="0" name=""/>
        <dsp:cNvSpPr/>
      </dsp:nvSpPr>
      <dsp:spPr>
        <a:xfrm>
          <a:off x="6605577" y="2262029"/>
          <a:ext cx="579798" cy="5797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8797671"/>
              <a:satOff val="-20044"/>
              <a:lumOff val="80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217E31-96B4-4E59-8E41-AC95FAB25B55}">
      <dsp:nvSpPr>
        <dsp:cNvPr id="0" name=""/>
        <dsp:cNvSpPr/>
      </dsp:nvSpPr>
      <dsp:spPr>
        <a:xfrm>
          <a:off x="68136" y="3016175"/>
          <a:ext cx="6900835" cy="463838"/>
        </a:xfrm>
        <a:prstGeom prst="rect">
          <a:avLst/>
        </a:prstGeom>
        <a:solidFill>
          <a:schemeClr val="accent3">
            <a:hueOff val="11730229"/>
            <a:satOff val="-26725"/>
            <a:lumOff val="1072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368172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altLang="he-IL" sz="1800" kern="1200">
              <a:latin typeface="David" panose="020E0502060401010101" pitchFamily="34" charset="-79"/>
              <a:cs typeface="+mn-cs"/>
            </a:rPr>
            <a:t>פיתוח מקצועי : אקדמיה"ת, ימי עיון, מפגשים מקצועיים, הרצאות, כנסים </a:t>
          </a:r>
          <a:endParaRPr lang="he-IL" altLang="he-IL" sz="1800" kern="1200" dirty="0">
            <a:latin typeface="David" panose="020E0502060401010101" pitchFamily="34" charset="-79"/>
            <a:cs typeface="+mn-cs"/>
          </a:endParaRPr>
        </a:p>
      </dsp:txBody>
      <dsp:txXfrm>
        <a:off x="68136" y="3016175"/>
        <a:ext cx="6900835" cy="463838"/>
      </dsp:txXfrm>
    </dsp:sp>
    <dsp:sp modelId="{FB899BE8-4B38-4822-95CC-E51C6FD54277}">
      <dsp:nvSpPr>
        <dsp:cNvPr id="0" name=""/>
        <dsp:cNvSpPr/>
      </dsp:nvSpPr>
      <dsp:spPr>
        <a:xfrm>
          <a:off x="6679072" y="2958196"/>
          <a:ext cx="579798" cy="5797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11730229"/>
              <a:satOff val="-26725"/>
              <a:lumOff val="107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4CCBF6-0893-482D-B0DB-9B083D30AB93}">
      <dsp:nvSpPr>
        <dsp:cNvPr id="0" name=""/>
        <dsp:cNvSpPr/>
      </dsp:nvSpPr>
      <dsp:spPr>
        <a:xfrm>
          <a:off x="68136" y="3711831"/>
          <a:ext cx="7131019" cy="463838"/>
        </a:xfrm>
        <a:prstGeom prst="rect">
          <a:avLst/>
        </a:prstGeom>
        <a:solidFill>
          <a:schemeClr val="accent3">
            <a:hueOff val="14662785"/>
            <a:satOff val="-33407"/>
            <a:lumOff val="1340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368172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altLang="he-IL" sz="1800" kern="1200">
              <a:latin typeface="David" panose="020E0502060401010101" pitchFamily="34" charset="-79"/>
              <a:cs typeface="+mn-cs"/>
            </a:rPr>
            <a:t>פלטפורמה לחברי האגודה </a:t>
          </a:r>
          <a:endParaRPr lang="he-IL" altLang="he-IL" sz="1800" kern="1200" dirty="0">
            <a:latin typeface="David" panose="020E0502060401010101" pitchFamily="34" charset="-79"/>
            <a:cs typeface="+mn-cs"/>
          </a:endParaRPr>
        </a:p>
      </dsp:txBody>
      <dsp:txXfrm>
        <a:off x="68136" y="3711831"/>
        <a:ext cx="7131019" cy="463838"/>
      </dsp:txXfrm>
    </dsp:sp>
    <dsp:sp modelId="{073F1CF9-7123-4914-B6F6-172E37C2534E}">
      <dsp:nvSpPr>
        <dsp:cNvPr id="0" name=""/>
        <dsp:cNvSpPr/>
      </dsp:nvSpPr>
      <dsp:spPr>
        <a:xfrm>
          <a:off x="6909256" y="3653851"/>
          <a:ext cx="579798" cy="5797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14662785"/>
              <a:satOff val="-33407"/>
              <a:lumOff val="134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5AEA4-8D3C-471C-8B9B-0F403E369418}">
      <dsp:nvSpPr>
        <dsp:cNvPr id="0" name=""/>
        <dsp:cNvSpPr/>
      </dsp:nvSpPr>
      <dsp:spPr>
        <a:xfrm>
          <a:off x="68136" y="4407998"/>
          <a:ext cx="7551066" cy="463838"/>
        </a:xfrm>
        <a:prstGeom prst="rect">
          <a:avLst/>
        </a:prstGeom>
        <a:solidFill>
          <a:schemeClr val="accent3">
            <a:hueOff val="17595342"/>
            <a:satOff val="-40088"/>
            <a:lumOff val="1608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368172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altLang="he-IL" sz="1800" kern="1200">
              <a:latin typeface="David" panose="020E0502060401010101" pitchFamily="34" charset="-79"/>
              <a:cs typeface="+mn-cs"/>
            </a:rPr>
            <a:t>קשר עם איגודים מקצועיים דומים בחו"ל</a:t>
          </a:r>
          <a:endParaRPr lang="he-IL" altLang="he-IL" sz="1800" kern="1200" dirty="0">
            <a:latin typeface="David" panose="020E0502060401010101" pitchFamily="34" charset="-79"/>
            <a:cs typeface="+mn-cs"/>
          </a:endParaRPr>
        </a:p>
      </dsp:txBody>
      <dsp:txXfrm>
        <a:off x="68136" y="4407998"/>
        <a:ext cx="7551066" cy="463838"/>
      </dsp:txXfrm>
    </dsp:sp>
    <dsp:sp modelId="{C7A8073A-AE3A-4777-A344-3D277CE82D77}">
      <dsp:nvSpPr>
        <dsp:cNvPr id="0" name=""/>
        <dsp:cNvSpPr/>
      </dsp:nvSpPr>
      <dsp:spPr>
        <a:xfrm>
          <a:off x="7329304" y="4350018"/>
          <a:ext cx="579798" cy="5797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17595342"/>
              <a:satOff val="-40088"/>
              <a:lumOff val="160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A43229-FBBB-4382-9BF7-E0FD9C2EBDDA}">
      <dsp:nvSpPr>
        <dsp:cNvPr id="0" name=""/>
        <dsp:cNvSpPr/>
      </dsp:nvSpPr>
      <dsp:spPr>
        <a:xfrm rot="10800000">
          <a:off x="25645" y="0"/>
          <a:ext cx="5376369" cy="16519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just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he-IL" sz="1200" kern="1200" dirty="0">
              <a:latin typeface="David" panose="020E0502060401010101" pitchFamily="34" charset="-79"/>
              <a:cs typeface="+mn-cs"/>
            </a:rPr>
            <a:t>אין הסדרה חוקית של המקצוע</a:t>
          </a:r>
          <a:endParaRPr lang="en-IL" sz="1200" kern="1200" dirty="0">
            <a:cs typeface="+mn-cs"/>
          </a:endParaRPr>
        </a:p>
        <a:p>
          <a:pPr marL="114300" lvl="1" indent="-114300" algn="just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kern="1200" dirty="0">
              <a:latin typeface="David" panose="020E0502060401010101" pitchFamily="34" charset="-79"/>
              <a:cs typeface="+mn-cs"/>
            </a:rPr>
            <a:t>מטפלים מועסקים במוסדות המדינה בהתאם לחוזר מנכ"ל משרד הבריאות </a:t>
          </a:r>
        </a:p>
        <a:p>
          <a:pPr marL="114300" lvl="1" indent="-114300" algn="just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kern="1200" dirty="0">
              <a:latin typeface="David" panose="020E0502060401010101" pitchFamily="34" charset="-79"/>
              <a:cs typeface="+mn-cs"/>
            </a:rPr>
            <a:t>מתווה </a:t>
          </a:r>
          <a:r>
            <a:rPr lang="he-IL" sz="1200" kern="1200" dirty="0" err="1">
              <a:latin typeface="David" panose="020E0502060401010101" pitchFamily="34" charset="-79"/>
              <a:cs typeface="+mn-cs"/>
            </a:rPr>
            <a:t>המל"ג</a:t>
          </a:r>
          <a:r>
            <a:rPr lang="he-IL" sz="1200" kern="1200" dirty="0">
              <a:latin typeface="David" panose="020E0502060401010101" pitchFamily="34" charset="-79"/>
              <a:cs typeface="+mn-cs"/>
            </a:rPr>
            <a:t> לתואר שני או לימודי תעודה מתווה עד 2018 </a:t>
          </a:r>
        </a:p>
        <a:p>
          <a:pPr marL="114300" lvl="1" indent="-114300" algn="just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kern="1200" dirty="0">
              <a:latin typeface="David" panose="020E0502060401010101" pitchFamily="34" charset="-79"/>
              <a:cs typeface="+mn-cs"/>
            </a:rPr>
            <a:t>משרד החינוך מתוקף חוק החינוך המיוחד</a:t>
          </a:r>
          <a:endParaRPr lang="en-IL" sz="1200" kern="1200" dirty="0">
            <a:cs typeface="+mn-cs"/>
          </a:endParaRPr>
        </a:p>
      </dsp:txBody>
      <dsp:txXfrm rot="10800000">
        <a:off x="645124" y="206493"/>
        <a:ext cx="4756890" cy="1238957"/>
      </dsp:txXfrm>
    </dsp:sp>
    <dsp:sp modelId="{5E88A66C-0A0A-43C0-8756-40D9A4740978}">
      <dsp:nvSpPr>
        <dsp:cNvPr id="0" name=""/>
        <dsp:cNvSpPr/>
      </dsp:nvSpPr>
      <dsp:spPr>
        <a:xfrm>
          <a:off x="6279796" y="0"/>
          <a:ext cx="1777391" cy="1651943"/>
        </a:xfrm>
        <a:prstGeom prst="roundRect">
          <a:avLst/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1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e-IL" sz="3200" kern="1200" dirty="0">
              <a:latin typeface="David" panose="020E0502060401010101" pitchFamily="34" charset="-79"/>
              <a:cs typeface="+mn-cs"/>
            </a:rPr>
            <a:t>מדינה</a:t>
          </a:r>
          <a:endParaRPr lang="en-IL" sz="3200" kern="1200" dirty="0">
            <a:cs typeface="+mn-cs"/>
          </a:endParaRPr>
        </a:p>
      </dsp:txBody>
      <dsp:txXfrm>
        <a:off x="6360437" y="80641"/>
        <a:ext cx="1616109" cy="1490661"/>
      </dsp:txXfrm>
    </dsp:sp>
    <dsp:sp modelId="{FC39D509-5E1C-429B-BC45-B6642B7EC82D}">
      <dsp:nvSpPr>
        <dsp:cNvPr id="0" name=""/>
        <dsp:cNvSpPr/>
      </dsp:nvSpPr>
      <dsp:spPr>
        <a:xfrm rot="10800000">
          <a:off x="0" y="1817138"/>
          <a:ext cx="5376369" cy="16519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kern="1200" dirty="0">
              <a:latin typeface="David" panose="020E0502060401010101" pitchFamily="34" charset="-79"/>
              <a:cs typeface="+mn-cs"/>
            </a:rPr>
            <a:t>מטפלים מועסקים במסגרת קופ"ח דרך </a:t>
          </a:r>
          <a:r>
            <a:rPr lang="he-IL" sz="1200" kern="1200" dirty="0" err="1">
              <a:latin typeface="David" panose="020E0502060401010101" pitchFamily="34" charset="-79"/>
              <a:cs typeface="+mn-cs"/>
            </a:rPr>
            <a:t>השב"ן</a:t>
          </a:r>
          <a:r>
            <a:rPr lang="he-IL" sz="1200" kern="1200" dirty="0">
              <a:latin typeface="David" panose="020E0502060401010101" pitchFamily="34" charset="-79"/>
              <a:cs typeface="+mn-cs"/>
            </a:rPr>
            <a:t>, מרכזים רפואיים, מסגרות חינוכיות, שירותי, הרווחה, בריאות הנפש, עמותות</a:t>
          </a:r>
        </a:p>
      </dsp:txBody>
      <dsp:txXfrm rot="10800000">
        <a:off x="619479" y="2023631"/>
        <a:ext cx="4756890" cy="1238957"/>
      </dsp:txXfrm>
    </dsp:sp>
    <dsp:sp modelId="{B1CA0D86-5833-45F3-A95B-7994A043178D}">
      <dsp:nvSpPr>
        <dsp:cNvPr id="0" name=""/>
        <dsp:cNvSpPr/>
      </dsp:nvSpPr>
      <dsp:spPr>
        <a:xfrm>
          <a:off x="6224491" y="1817138"/>
          <a:ext cx="1888001" cy="1651943"/>
        </a:xfrm>
        <a:prstGeom prst="round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1">
            <a:lnSpc>
              <a:spcPct val="15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e-IL" sz="3200" kern="1200" dirty="0">
              <a:latin typeface="David" panose="020E0502060401010101" pitchFamily="34" charset="-79"/>
              <a:cs typeface="+mn-cs"/>
            </a:rPr>
            <a:t>.</a:t>
          </a:r>
          <a:endParaRPr lang="en-IL" sz="3200" kern="1200" dirty="0">
            <a:cs typeface="+mn-cs"/>
          </a:endParaRPr>
        </a:p>
      </dsp:txBody>
      <dsp:txXfrm>
        <a:off x="6305132" y="1897779"/>
        <a:ext cx="1726719" cy="1490661"/>
      </dsp:txXfrm>
    </dsp:sp>
    <dsp:sp modelId="{A98ACF5E-9E26-4198-B60D-1028BF7FBD22}">
      <dsp:nvSpPr>
        <dsp:cNvPr id="0" name=""/>
        <dsp:cNvSpPr/>
      </dsp:nvSpPr>
      <dsp:spPr>
        <a:xfrm rot="10800000">
          <a:off x="0" y="3634276"/>
          <a:ext cx="5376369" cy="16519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he-IL" sz="1200" kern="1200" dirty="0">
              <a:latin typeface="David" panose="020E0502060401010101" pitchFamily="34" charset="-79"/>
              <a:cs typeface="+mn-cs"/>
            </a:rPr>
            <a:t>מודעות נמוכה להגדרת המקצוע, למי מיועד ולאופן מתן הטיפול. </a:t>
          </a:r>
          <a:endParaRPr lang="en-IL" sz="1200" kern="1200" dirty="0">
            <a:cs typeface="+mn-cs"/>
          </a:endParaRPr>
        </a:p>
        <a:p>
          <a:pPr marL="114300" lvl="1" indent="-114300" algn="r" defTabSz="533400" rtl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kern="1200" dirty="0">
              <a:latin typeface="David" panose="020E0502060401010101" pitchFamily="34" charset="-79"/>
              <a:cs typeface="+mn-cs"/>
            </a:rPr>
            <a:t>אי ידיעה או הבנה מי מוגדר כמטפל מוסמך</a:t>
          </a:r>
        </a:p>
      </dsp:txBody>
      <dsp:txXfrm rot="10800000">
        <a:off x="619479" y="3840769"/>
        <a:ext cx="4756890" cy="1238957"/>
      </dsp:txXfrm>
    </dsp:sp>
    <dsp:sp modelId="{6963E75C-FD4B-4E91-9B75-3E456990AD96}">
      <dsp:nvSpPr>
        <dsp:cNvPr id="0" name=""/>
        <dsp:cNvSpPr/>
      </dsp:nvSpPr>
      <dsp:spPr>
        <a:xfrm>
          <a:off x="6216212" y="3634276"/>
          <a:ext cx="1904561" cy="1651943"/>
        </a:xfrm>
        <a:prstGeom prst="roundRect">
          <a:avLst/>
        </a:prstGeo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5000" r="-6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1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kern="1200" dirty="0">
              <a:cs typeface="+mn-cs"/>
            </a:rPr>
            <a:t>הציבור הרחב</a:t>
          </a:r>
          <a:endParaRPr lang="en-IL" sz="3200" kern="1200" dirty="0">
            <a:cs typeface="+mn-cs"/>
          </a:endParaRPr>
        </a:p>
      </dsp:txBody>
      <dsp:txXfrm>
        <a:off x="6296853" y="3714917"/>
        <a:ext cx="1743279" cy="14906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4B62F-DF50-470B-8B1C-EC0BBD4E3F55}">
      <dsp:nvSpPr>
        <dsp:cNvPr id="0" name=""/>
        <dsp:cNvSpPr/>
      </dsp:nvSpPr>
      <dsp:spPr>
        <a:xfrm>
          <a:off x="1328017" y="0"/>
          <a:ext cx="4710941" cy="4710941"/>
        </a:xfrm>
        <a:prstGeom prst="triangl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895BF-8ACF-4055-80D8-DDC3578BF358}">
      <dsp:nvSpPr>
        <dsp:cNvPr id="0" name=""/>
        <dsp:cNvSpPr/>
      </dsp:nvSpPr>
      <dsp:spPr>
        <a:xfrm>
          <a:off x="3330167" y="471554"/>
          <a:ext cx="3062111" cy="4186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he-IL" sz="1100" kern="1200" dirty="0">
              <a:latin typeface="David" panose="020E0502060401010101" pitchFamily="34" charset="-79"/>
            </a:rPr>
            <a:t>וועדה לבריאות הנפש </a:t>
          </a:r>
          <a:endParaRPr lang="en-IL" sz="1100" kern="1200" dirty="0"/>
        </a:p>
      </dsp:txBody>
      <dsp:txXfrm>
        <a:off x="3350604" y="491991"/>
        <a:ext cx="3021237" cy="377774"/>
      </dsp:txXfrm>
    </dsp:sp>
    <dsp:sp modelId="{5108E251-6B20-4519-A293-25DF8502B797}">
      <dsp:nvSpPr>
        <dsp:cNvPr id="0" name=""/>
        <dsp:cNvSpPr/>
      </dsp:nvSpPr>
      <dsp:spPr>
        <a:xfrm>
          <a:off x="3330167" y="942533"/>
          <a:ext cx="3062111" cy="4186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shade val="50000"/>
              <a:hueOff val="41319"/>
              <a:satOff val="2046"/>
              <a:lumOff val="924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100" kern="1200">
              <a:latin typeface="David" panose="020E0502060401010101" pitchFamily="34" charset="-79"/>
            </a:rPr>
            <a:t>ועדת הסטודנטים</a:t>
          </a:r>
          <a:endParaRPr lang="he-IL" sz="1100" kern="1200" dirty="0">
            <a:latin typeface="David" panose="020E0502060401010101" pitchFamily="34" charset="-79"/>
          </a:endParaRPr>
        </a:p>
      </dsp:txBody>
      <dsp:txXfrm>
        <a:off x="3350604" y="962970"/>
        <a:ext cx="3021237" cy="377774"/>
      </dsp:txXfrm>
    </dsp:sp>
    <dsp:sp modelId="{834AB20D-01E0-4B89-B7FF-58917A784F0C}">
      <dsp:nvSpPr>
        <dsp:cNvPr id="0" name=""/>
        <dsp:cNvSpPr/>
      </dsp:nvSpPr>
      <dsp:spPr>
        <a:xfrm>
          <a:off x="3330167" y="1413512"/>
          <a:ext cx="3062111" cy="4186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shade val="50000"/>
              <a:hueOff val="82638"/>
              <a:satOff val="4092"/>
              <a:lumOff val="1849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100" kern="1200">
              <a:latin typeface="David" panose="020E0502060401010101" pitchFamily="34" charset="-79"/>
            </a:rPr>
            <a:t>הועדה לגיל השלישי</a:t>
          </a:r>
          <a:endParaRPr lang="he-IL" sz="1100" kern="1200" dirty="0">
            <a:latin typeface="David" panose="020E0502060401010101" pitchFamily="34" charset="-79"/>
          </a:endParaRPr>
        </a:p>
      </dsp:txBody>
      <dsp:txXfrm>
        <a:off x="3350604" y="1433949"/>
        <a:ext cx="3021237" cy="377774"/>
      </dsp:txXfrm>
    </dsp:sp>
    <dsp:sp modelId="{A4397109-8AAB-4CE0-9527-DA6CEB96B81F}">
      <dsp:nvSpPr>
        <dsp:cNvPr id="0" name=""/>
        <dsp:cNvSpPr/>
      </dsp:nvSpPr>
      <dsp:spPr>
        <a:xfrm>
          <a:off x="3330167" y="1884491"/>
          <a:ext cx="3062111" cy="4186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shade val="50000"/>
              <a:hueOff val="123957"/>
              <a:satOff val="6139"/>
              <a:lumOff val="2773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100" kern="1200">
              <a:latin typeface="David" panose="020E0502060401010101" pitchFamily="34" charset="-79"/>
            </a:rPr>
            <a:t>הועדה לחברה הערבית </a:t>
          </a:r>
          <a:endParaRPr lang="he-IL" sz="1100" kern="1200" dirty="0">
            <a:latin typeface="David" panose="020E0502060401010101" pitchFamily="34" charset="-79"/>
          </a:endParaRPr>
        </a:p>
      </dsp:txBody>
      <dsp:txXfrm>
        <a:off x="3350604" y="1904928"/>
        <a:ext cx="3021237" cy="377774"/>
      </dsp:txXfrm>
    </dsp:sp>
    <dsp:sp modelId="{4D762DEE-0409-4470-8E27-DF0A63045215}">
      <dsp:nvSpPr>
        <dsp:cNvPr id="0" name=""/>
        <dsp:cNvSpPr/>
      </dsp:nvSpPr>
      <dsp:spPr>
        <a:xfrm>
          <a:off x="3330167" y="2355470"/>
          <a:ext cx="3062111" cy="4186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shade val="50000"/>
              <a:hueOff val="165276"/>
              <a:satOff val="8185"/>
              <a:lumOff val="3698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100" kern="1200">
              <a:latin typeface="David" panose="020E0502060401010101" pitchFamily="34" charset="-79"/>
            </a:rPr>
            <a:t>ועדת התעסוקה – מטפלים בתחילת הדרך, מטפלים עצמאיים</a:t>
          </a:r>
          <a:endParaRPr lang="he-IL" sz="1100" kern="1200" dirty="0">
            <a:latin typeface="David" panose="020E0502060401010101" pitchFamily="34" charset="-79"/>
          </a:endParaRPr>
        </a:p>
      </dsp:txBody>
      <dsp:txXfrm>
        <a:off x="3350604" y="2375907"/>
        <a:ext cx="3021237" cy="377774"/>
      </dsp:txXfrm>
    </dsp:sp>
    <dsp:sp modelId="{4DD30AD6-58E1-44E1-8C3D-520213DC149F}">
      <dsp:nvSpPr>
        <dsp:cNvPr id="0" name=""/>
        <dsp:cNvSpPr/>
      </dsp:nvSpPr>
      <dsp:spPr>
        <a:xfrm>
          <a:off x="3330167" y="2826449"/>
          <a:ext cx="3062111" cy="4186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shade val="50000"/>
              <a:hueOff val="123957"/>
              <a:satOff val="6139"/>
              <a:lumOff val="2773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100" kern="1200">
              <a:latin typeface="David" panose="020E0502060401010101" pitchFamily="34" charset="-79"/>
            </a:rPr>
            <a:t>התנדבות בקהילה</a:t>
          </a:r>
          <a:endParaRPr lang="he-IL" sz="1100" kern="1200" dirty="0">
            <a:latin typeface="David" panose="020E0502060401010101" pitchFamily="34" charset="-79"/>
          </a:endParaRPr>
        </a:p>
      </dsp:txBody>
      <dsp:txXfrm>
        <a:off x="3350604" y="2846886"/>
        <a:ext cx="3021237" cy="377774"/>
      </dsp:txXfrm>
    </dsp:sp>
    <dsp:sp modelId="{9BF62412-8B75-48FC-B6C1-631C0F8D6734}">
      <dsp:nvSpPr>
        <dsp:cNvPr id="0" name=""/>
        <dsp:cNvSpPr/>
      </dsp:nvSpPr>
      <dsp:spPr>
        <a:xfrm>
          <a:off x="3330167" y="3297428"/>
          <a:ext cx="3062111" cy="4186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shade val="50000"/>
              <a:hueOff val="82638"/>
              <a:satOff val="4092"/>
              <a:lumOff val="1849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100" kern="1200" dirty="0">
              <a:latin typeface="David" panose="020E0502060401010101" pitchFamily="34" charset="-79"/>
            </a:rPr>
            <a:t>ועדת טיפול על הרצף </a:t>
          </a:r>
        </a:p>
      </dsp:txBody>
      <dsp:txXfrm>
        <a:off x="3350604" y="3317865"/>
        <a:ext cx="3021237" cy="377774"/>
      </dsp:txXfrm>
    </dsp:sp>
    <dsp:sp modelId="{929D8E5B-C202-4CE0-A472-6DAB3C98EB33}">
      <dsp:nvSpPr>
        <dsp:cNvPr id="0" name=""/>
        <dsp:cNvSpPr/>
      </dsp:nvSpPr>
      <dsp:spPr>
        <a:xfrm>
          <a:off x="3330167" y="3768407"/>
          <a:ext cx="3062111" cy="4186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shade val="50000"/>
              <a:hueOff val="41319"/>
              <a:satOff val="2046"/>
              <a:lumOff val="924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100" kern="1200" dirty="0">
              <a:latin typeface="David" panose="020E0502060401010101" pitchFamily="34" charset="-79"/>
            </a:rPr>
            <a:t>ועדה חברתית קהילתית</a:t>
          </a:r>
        </a:p>
      </dsp:txBody>
      <dsp:txXfrm>
        <a:off x="3350604" y="3788844"/>
        <a:ext cx="3021237" cy="377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23A88-FF38-6241-BAFE-FD8D910BD356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56B2D-EB68-E44C-BBCB-F288FCA68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6B2D-EB68-E44C-BBCB-F288FCA68B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47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z="1200" b="1" u="sng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על מה אנחנו נלחמים?</a:t>
            </a:r>
            <a:endParaRPr lang="he-IL" sz="1200" dirty="0">
              <a:solidFill>
                <a:srgbClr val="434A54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sz="1200" b="1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משנת 1988 עד 2004 </a:t>
            </a:r>
            <a:r>
              <a:rPr lang="he-IL" sz="1200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הנפיק משרד הבריאות תעודות 'הכרה במעמד' למטפלים בהבעה ויצירה (אמנויות) בהסדר מנהלי. </a:t>
            </a:r>
          </a:p>
          <a:p>
            <a:pPr algn="r" rtl="1"/>
            <a:r>
              <a:rPr lang="he-IL" sz="1200" b="1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בשנת 2004</a:t>
            </a:r>
            <a:r>
              <a:rPr lang="he-IL" sz="1200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 ביטל משרד הבריאות את תעודת ה'הכרה במעמד' וחיסל את שומר הסף היחידי לעיסוק במקצוע. 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עם ביטולן של תעודות ה'הכרה במעמד', נפגע מעמדם של אלפי מטפלים ומטפלות באמצעות אמנויות שהייתה בידם תעודת ההכרה ובכך למעשה בוטל מעמדם. 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במקביל, ביטולו של שומר הסף היחיד במקצוע הביאה לכניסתם של אנשים רבים אליו, אשר מציגים את עצמם כמטפלים בתחום, למרות שאינם עומדים בדרישות ההכשרה שנקבעו על ידי המועצה להשכלה גבוהה (</a:t>
            </a:r>
            <a:r>
              <a:rPr lang="he-IL" sz="1200" dirty="0" err="1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המל"ג</a:t>
            </a:r>
            <a:r>
              <a:rPr lang="he-IL" sz="1200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 ומשרד הבריאות.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למעשה כעת: 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·     </a:t>
            </a:r>
            <a:r>
              <a:rPr lang="he-IL" sz="1200" b="1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כל אחד</a:t>
            </a:r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 יכול להציג עצמו כמטפל, גם ללא הכשרה.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·     </a:t>
            </a:r>
            <a:r>
              <a:rPr lang="he-IL" sz="1200" b="1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אין</a:t>
            </a:r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 הסדרה ופיקוח על מי שרשאי לעסוק במקצוע.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·     </a:t>
            </a:r>
            <a:r>
              <a:rPr lang="he-IL" sz="1200" b="1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אין</a:t>
            </a:r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 תקני העסקה למטפלים באמצעות אמנויות במוסדות המדינה.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·     </a:t>
            </a:r>
            <a:r>
              <a:rPr lang="he-IL" sz="1200" b="1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אין</a:t>
            </a:r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 אמות מידה אחידות להעסקת מטפלים באמצעות אמנויות.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·     </a:t>
            </a:r>
            <a:r>
              <a:rPr lang="he-IL" sz="1200" b="1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כל אחד </a:t>
            </a:r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יכול לפתוח תוכנית הכשרה ולהגדיר את בוגריה כמטפלים באמצעות אמנויות. </a:t>
            </a:r>
            <a:endParaRPr lang="he-IL" sz="1200" b="0" i="0" u="none" strike="noStrike" dirty="0">
              <a:solidFill>
                <a:srgbClr val="434A54"/>
              </a:solidFill>
              <a:effectLst/>
              <a:highlight>
                <a:srgbClr val="FFFF00"/>
              </a:highligh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68D41-3916-41B8-A8F3-FB7C032B6A6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54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6B2D-EB68-E44C-BBCB-F288FCA68B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z="1200" b="1" u="sng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על מה אנחנו נלחמים?</a:t>
            </a:r>
            <a:endParaRPr lang="he-IL" sz="1200" dirty="0">
              <a:solidFill>
                <a:srgbClr val="434A54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sz="1200" b="1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משנת 1988 עד 2004 </a:t>
            </a:r>
            <a:r>
              <a:rPr lang="he-IL" sz="1200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הנפיק משרד הבריאות תעודות 'הכרה במעמד' למטפלים בהבעה ויצירה (אמנויות) בהסדר מנהלי. </a:t>
            </a:r>
          </a:p>
          <a:p>
            <a:pPr algn="r" rtl="1"/>
            <a:r>
              <a:rPr lang="he-IL" sz="1200" b="1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בשנת 2004</a:t>
            </a:r>
            <a:r>
              <a:rPr lang="he-IL" sz="1200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 ביטל משרד הבריאות את תעודת ה'הכרה במעמד' וחיסל את שומר הסף היחידי לעיסוק במקצוע. 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עם ביטולן של תעודות ה'הכרה במעמד', נפגע מעמדם של אלפי מטפלים ומטפלות באמצעות אמנויות שהייתה בידם תעודת ההכרה ובכך למעשה בוטל מעמדם. 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במקביל, ביטולו של שומר הסף היחיד במקצוע הביאה לכניסתם של אנשים רבים אליו, אשר מציגים את עצמם כמטפלים בתחום, למרות שאינם עומדים בדרישות ההכשרה שנקבעו על ידי המועצה להשכלה גבוהה (</a:t>
            </a:r>
            <a:r>
              <a:rPr lang="he-IL" sz="1200" dirty="0" err="1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המל"ג</a:t>
            </a:r>
            <a:r>
              <a:rPr lang="he-IL" sz="1200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 ומשרד הבריאות.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למעשה כעת: 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·     </a:t>
            </a:r>
            <a:r>
              <a:rPr lang="he-IL" sz="1200" b="1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כל אחד</a:t>
            </a:r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 יכול להציג עצמו כמטפל, גם ללא הכשרה.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·     </a:t>
            </a:r>
            <a:r>
              <a:rPr lang="he-IL" sz="1200" b="1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אין</a:t>
            </a:r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 הסדרה ופיקוח על מי שרשאי לעסוק במקצוע.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·     </a:t>
            </a:r>
            <a:r>
              <a:rPr lang="he-IL" sz="1200" b="1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אין</a:t>
            </a:r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 תקני העסקה למטפלים באמצעות אמנויות במוסדות המדינה.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·     </a:t>
            </a:r>
            <a:r>
              <a:rPr lang="he-IL" sz="1200" b="1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אין</a:t>
            </a:r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 אמות מידה אחידות להעסקת מטפלים באמצעות אמנויות.</a:t>
            </a:r>
          </a:p>
          <a:p>
            <a:pPr algn="r" rtl="1"/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·     </a:t>
            </a:r>
            <a:r>
              <a:rPr lang="he-IL" sz="1200" b="1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כל אחד </a:t>
            </a:r>
            <a:r>
              <a:rPr lang="he-IL" sz="1200" dirty="0">
                <a:solidFill>
                  <a:srgbClr val="434A54"/>
                </a:solidFill>
                <a:highlight>
                  <a:srgbClr val="FFFF00"/>
                </a:highlight>
                <a:latin typeface="David" panose="020E0502060401010101" pitchFamily="34" charset="-79"/>
                <a:cs typeface="David" panose="020E0502060401010101" pitchFamily="34" charset="-79"/>
              </a:rPr>
              <a:t>יכול לפתוח תוכנית הכשרה ולהגדיר את בוגריה כמטפלים באמצעות אמנויות. </a:t>
            </a:r>
            <a:endParaRPr lang="he-IL" sz="1200" b="0" i="0" u="none" strike="noStrike" dirty="0">
              <a:solidFill>
                <a:srgbClr val="434A54"/>
              </a:solidFill>
              <a:effectLst/>
              <a:highlight>
                <a:srgbClr val="FFFF00"/>
              </a:highligh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68D41-3916-41B8-A8F3-FB7C032B6A67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6991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הלימודים לתואר שני כולל שנת הכשרה מעשית מתקדמת</a:t>
            </a:r>
            <a:r>
              <a:rPr lang="he-IL" baseline="0" dirty="0"/>
              <a:t> מחזקת את הגדרה של גוף הידע הנדרש על מנת להיות מטפל באמנות </a:t>
            </a:r>
          </a:p>
          <a:p>
            <a:r>
              <a:rPr lang="he-IL" baseline="0" dirty="0"/>
              <a:t>ואת ההגדרה בפני הציבור מיהו מטפל ראוי  להסביר טופס 17 עם סיום לימודים להקל את נושא </a:t>
            </a:r>
            <a:r>
              <a:rPr lang="he-IL" baseline="0" dirty="0" err="1"/>
              <a:t>הנירת</a:t>
            </a:r>
            <a:r>
              <a:rPr lang="he-IL" baseline="0" dirty="0"/>
              <a:t> ומקומות עבודה עתידיים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8D41-3916-41B8-A8F3-FB7C032B6A67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4204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8D41-3916-41B8-A8F3-FB7C032B6A67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81833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6B2D-EB68-E44C-BBCB-F288FCA68B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57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הלימודים לתואר שני כולל שנת הכשרה מעשית מתקדמת</a:t>
            </a:r>
            <a:r>
              <a:rPr lang="he-IL" baseline="0" dirty="0"/>
              <a:t> מחזקת את הגדרה של גוף הידע הנדרש על מנת להיות מטפל באמנות </a:t>
            </a:r>
          </a:p>
          <a:p>
            <a:r>
              <a:rPr lang="he-IL" baseline="0" dirty="0"/>
              <a:t>ואת ההגדרה בפני הציבור מיהו מטפל ראוי  להסביר טופס 17 עם סיום לימודים להקל את נושא </a:t>
            </a:r>
            <a:r>
              <a:rPr lang="he-IL" baseline="0" dirty="0" err="1"/>
              <a:t>הנירת</a:t>
            </a:r>
            <a:r>
              <a:rPr lang="he-IL" baseline="0" dirty="0"/>
              <a:t> ומקומות עבודה עתידיים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8D41-3916-41B8-A8F3-FB7C032B6A67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439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6B2D-EB68-E44C-BBCB-F288FCA68B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04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56B2D-EB68-E44C-BBCB-F288FCA68B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05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57520-C80F-C642-9373-029CAC9A2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0EC0-34B6-1A47-A856-F64EC664A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AB51B-601F-5A45-B786-70427FF99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3208-4CDD-CA46-83F1-3048565133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43305-7629-FB44-BFB0-CFEC3FE8D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6A962-D24A-A941-8617-6E244AB1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5FFB-4CCD-A940-8172-B91DE1280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0CD17-F2B6-3245-AAAF-8443DF6C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279393-A351-9E4B-897B-7BD7C0643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87F0F-CF28-4E45-9EAF-659791AB1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3208-4CDD-CA46-83F1-3048565133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12486-E5F4-4D4C-ACF6-D296C1B7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447A0-04C9-874D-996C-F31551279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5FFB-4CCD-A940-8172-B91DE1280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2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717FCC-0A4B-5F4F-8F99-BFA44C0435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8D465-160E-3F47-93AD-F236A5D15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22CC3-72FE-934E-83BC-7CFA77F91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3208-4CDD-CA46-83F1-3048565133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E42FC-F0A1-6544-8556-83161A0EA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5444-B337-0940-B80D-A196CBB94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5FFB-4CCD-A940-8172-B91DE1280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78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540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442D0-610F-DC43-8361-A1F8FB755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9E7F-2885-4542-ABD4-EF8FD7674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D014E-738C-574F-8A09-43E58973E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3208-4CDD-CA46-83F1-3048565133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C2F91-309C-414B-97FB-1CC183A4A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26C0D-B016-C840-8FB8-26211E38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5FFB-4CCD-A940-8172-B91DE1280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9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441E9-092A-334E-B905-26A07FA8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AD779-08F8-144B-BB74-DE7BBBE05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52698-7CC7-5745-BC94-749F4ED66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3208-4CDD-CA46-83F1-3048565133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152A4-5A5E-6147-9D94-892B32980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F6E33-4079-D74C-90C6-1DF6B6623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5FFB-4CCD-A940-8172-B91DE1280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0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CAFC4-6E32-484C-99FA-DB9DD9C5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97E97-8DBB-BC4D-B0CA-26FE5F2BB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9C99B-AB04-C841-B4BD-59F153BC5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93A5E-1F51-DC41-8EF8-4CB8BC382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3208-4CDD-CA46-83F1-3048565133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DF83C-519D-5E47-B49B-6D3DBC575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97699-1027-C44B-823E-59566775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5FFB-4CCD-A940-8172-B91DE1280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86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00B6-4094-9A41-89DA-F61405FEF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FF641-1EEA-8C4B-9ED9-B9935DAAA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9143F-6339-3843-B198-6A2C7DA5E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428848-A6AA-184B-B3EC-1853D255C5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59CC4-1153-7D47-A112-7B25F6CBDB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21E44-1F33-A649-BC5F-EB4EB2E95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3208-4CDD-CA46-83F1-3048565133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7F4475-EB28-5D4F-BB46-362A0135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4ABD10-ECCE-1E48-87CB-6D27AAB46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5FFB-4CCD-A940-8172-B91DE1280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7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A7A87-53E1-1348-B2D6-1712027B3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82A4BF-D26A-BB46-B622-1836EE13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3208-4CDD-CA46-83F1-3048565133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011A9-5063-A241-AA38-18F7C5E6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10D9E4-3277-F842-A91B-457499785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5FFB-4CCD-A940-8172-B91DE1280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28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938E43-DDF1-C142-94D1-E82DA7FF2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3208-4CDD-CA46-83F1-3048565133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F3A602-4BCC-5B41-8730-7178DEC3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86146-9BFC-EA4D-8665-A3394AC42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5FFB-4CCD-A940-8172-B91DE1280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9466E-E0C2-8D4E-8E77-B4368724F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50DCA-068A-4A42-8103-7F8508EF2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81B41-BAB0-1C46-BA3B-F32ABC2A2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B408D-DC3F-8741-9D48-B7A45FFB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3208-4CDD-CA46-83F1-3048565133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8B436-E6A0-9C45-BC10-DDA549E1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D38CDE-8952-5F46-94DD-FAC0D5B7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5FFB-4CCD-A940-8172-B91DE1280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25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BB270-9FE6-E743-9479-9D3D24D9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F4B0A-3D3F-B945-9ACF-115EC916BB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1A76B-EDC6-0C49-ABB3-DD3DF17E4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F3112-5A2F-9F43-9C7E-163CCC3D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3208-4CDD-CA46-83F1-3048565133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60BE5-9B1C-3F42-9A10-EEC66835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F9166-3BA3-5A49-8E23-9D16CCFA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A5FFB-4CCD-A940-8172-B91DE1280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0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E86F2D-60BE-BB40-9357-8505A500D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90C31-F6EA-6746-B9C1-FBBA33099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1B5D3-598F-3141-B9C4-B668A738C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B3208-4CDD-CA46-83F1-3048565133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86BF3-C0D6-5C49-90EA-98C6DA67B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C4D32-7AB4-7C4C-8ECA-09544AA47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A5FFB-4CCD-A940-8172-B91DE1280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hyperlink" Target="https://www.yahat.org/template/default.aspx?PageId=1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mailto:yahat2013@gmail.com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9.jp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4.xml"/><Relationship Id="rId5" Type="http://schemas.openxmlformats.org/officeDocument/2006/relationships/image" Target="../media/image11.jpeg"/><Relationship Id="rId10" Type="http://schemas.microsoft.com/office/2007/relationships/diagramDrawing" Target="../diagrams/drawing4.xml"/><Relationship Id="rId4" Type="http://schemas.openxmlformats.org/officeDocument/2006/relationships/image" Target="../media/image10.jpeg"/><Relationship Id="rId9" Type="http://schemas.openxmlformats.org/officeDocument/2006/relationships/diagramColors" Target="../diagrams/colors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aniado.activetrail.biz/&#1497;&#1492;&#1514;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B0F0"/>
            </a:gs>
            <a:gs pos="72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2194D5-0C1A-4E49-AA26-03568D018BC5}"/>
              </a:ext>
            </a:extLst>
          </p:cNvPr>
          <p:cNvSpPr txBox="1"/>
          <p:nvPr/>
        </p:nvSpPr>
        <p:spPr>
          <a:xfrm>
            <a:off x="5923533" y="3313466"/>
            <a:ext cx="6109562" cy="35449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he-IL" sz="4800" b="1" kern="1200" dirty="0">
              <a:solidFill>
                <a:schemeClr val="tx1"/>
              </a:solidFill>
              <a:latin typeface="David" panose="020E0502060401010101" pitchFamily="34" charset="-79"/>
              <a:ea typeface="+mj-ea"/>
              <a:cs typeface="David" panose="020E0502060401010101" pitchFamily="34" charset="-79"/>
            </a:endParaRPr>
          </a:p>
        </p:txBody>
      </p:sp>
      <p:pic>
        <p:nvPicPr>
          <p:cNvPr id="11" name="Picture 17" descr="C:\Users\user\Desktop\images.jpg">
            <a:extLst>
              <a:ext uri="{FF2B5EF4-FFF2-40B4-BE49-F238E27FC236}">
                <a16:creationId xmlns:a16="http://schemas.microsoft.com/office/drawing/2014/main" id="{9F8120F6-CDD9-C84C-9D48-22A99EEB5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9370" y="996394"/>
            <a:ext cx="4290520" cy="4203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יה&amp;amp;quot;ת - האגודה הישראלית לטיפול באמצעות אמנויות">
            <a:extLst>
              <a:ext uri="{FF2B5EF4-FFF2-40B4-BE49-F238E27FC236}">
                <a16:creationId xmlns:a16="http://schemas.microsoft.com/office/drawing/2014/main" id="{A3491617-C8D8-CC42-98AB-5F22DBBB2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273" y="5881223"/>
            <a:ext cx="6260070" cy="72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05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he-IL" sz="3800" b="0" dirty="0">
                <a:solidFill>
                  <a:schemeClr val="bg1"/>
                </a:solidFill>
                <a:latin typeface="David" panose="020E0502060401010101" pitchFamily="34" charset="-79"/>
                <a:cs typeface="+mn-cs"/>
              </a:rPr>
              <a:t>כנס </a:t>
            </a:r>
            <a:r>
              <a:rPr lang="he-IL" sz="3800" b="0" dirty="0" err="1">
                <a:solidFill>
                  <a:schemeClr val="bg1"/>
                </a:solidFill>
                <a:latin typeface="David" panose="020E0502060401010101" pitchFamily="34" charset="-79"/>
                <a:cs typeface="+mn-cs"/>
              </a:rPr>
              <a:t>יה"ת</a:t>
            </a:r>
            <a:r>
              <a:rPr lang="he-IL" sz="3800" b="0" dirty="0">
                <a:solidFill>
                  <a:schemeClr val="bg1"/>
                </a:solidFill>
                <a:latin typeface="David" panose="020E0502060401010101" pitchFamily="34" charset="-79"/>
                <a:cs typeface="+mn-cs"/>
              </a:rPr>
              <a:t> אחת לשנתיים 21-23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05046" y="258845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he-IL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43" y="4164639"/>
            <a:ext cx="3048923" cy="228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21" y="1321750"/>
            <a:ext cx="3131136" cy="234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462" y="1181833"/>
            <a:ext cx="3170212" cy="2377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67" y="2906858"/>
            <a:ext cx="3223885" cy="2151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4635" y="1757094"/>
            <a:ext cx="3876967" cy="272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948B17-EDB0-356F-AB94-E3360E9D9B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158" y="5154342"/>
            <a:ext cx="7586928" cy="161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29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C9ECD1F-1B32-4E48-9736-A1BC9A323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0D8510-D003-1041-9D28-CD26BB0D3635}"/>
              </a:ext>
            </a:extLst>
          </p:cNvPr>
          <p:cNvSpPr/>
          <p:nvPr/>
        </p:nvSpPr>
        <p:spPr>
          <a:xfrm>
            <a:off x="454467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 err="1">
                <a:ln/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אתם</a:t>
            </a:r>
            <a:r>
              <a:rPr lang="en-US" sz="3700" b="1" kern="1200" dirty="0">
                <a:ln/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ln/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דור</a:t>
            </a:r>
            <a:r>
              <a:rPr lang="en-US" sz="3700" b="1" kern="1200" dirty="0">
                <a:ln/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ln/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העתיד</a:t>
            </a:r>
            <a:r>
              <a:rPr lang="en-US" sz="3700" b="1" kern="1200" dirty="0">
                <a:ln/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ln/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שלנו</a:t>
            </a:r>
            <a:r>
              <a:rPr lang="en-US" sz="3700" b="1" kern="1200" dirty="0">
                <a:ln/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AE01F2-019B-5245-94C5-043B9D4493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8" r="33605" b="-3"/>
          <a:stretch/>
        </p:blipFill>
        <p:spPr>
          <a:xfrm>
            <a:off x="4054251" y="883463"/>
            <a:ext cx="3721608" cy="2542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6CD04F-C8F2-C243-83CF-152382B056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69" r="18786" b="-3"/>
          <a:stretch/>
        </p:blipFill>
        <p:spPr>
          <a:xfrm>
            <a:off x="7910946" y="883463"/>
            <a:ext cx="3719192" cy="2542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034DBE-ABB2-6B43-8661-9113F14A62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44" r="5404" b="-2"/>
          <a:stretch/>
        </p:blipFill>
        <p:spPr>
          <a:xfrm>
            <a:off x="4054251" y="3548348"/>
            <a:ext cx="3721608" cy="2542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47BE7E-9D98-8D44-9877-7D13D32547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242" b="4"/>
          <a:stretch/>
        </p:blipFill>
        <p:spPr>
          <a:xfrm>
            <a:off x="7916372" y="3548347"/>
            <a:ext cx="3719192" cy="25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02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altLang="ko-KR" sz="3800" b="0" dirty="0">
                <a:solidFill>
                  <a:schemeClr val="bg1"/>
                </a:solidFill>
                <a:latin typeface="David" panose="020E0502060401010101" pitchFamily="34" charset="-79"/>
                <a:cs typeface="+mn-cs"/>
              </a:rPr>
              <a:t>ועדת הסטודנטים</a:t>
            </a:r>
            <a:endParaRPr lang="ko-KR" altLang="en-US" sz="3800" b="0" dirty="0">
              <a:solidFill>
                <a:schemeClr val="bg1"/>
              </a:solidFill>
              <a:latin typeface="David" panose="020E0502060401010101" pitchFamily="34" charset="-79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8832" y="1256467"/>
            <a:ext cx="7968368" cy="56733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1600" dirty="0">
                <a:latin typeface="David" panose="020E0502060401010101" pitchFamily="34" charset="-79"/>
              </a:rPr>
              <a:t>הועדה הוקמה מתוך </a:t>
            </a:r>
            <a:r>
              <a:rPr lang="he-IL" sz="1600" b="1" dirty="0">
                <a:latin typeface="David" panose="020E0502060401010101" pitchFamily="34" charset="-79"/>
              </a:rPr>
              <a:t>צורך של סטודנטים לקחת חלק ולשנות את פני המקצוע בו אנו עוסקים.</a:t>
            </a:r>
          </a:p>
          <a:p>
            <a:pPr algn="r" rtl="1">
              <a:lnSpc>
                <a:spcPct val="150000"/>
              </a:lnSpc>
            </a:pPr>
            <a:endParaRPr lang="he-IL" sz="1600" dirty="0">
              <a:latin typeface="David" panose="020E0502060401010101" pitchFamily="34" charset="-79"/>
            </a:endParaRPr>
          </a:p>
          <a:p>
            <a:pPr algn="r" rtl="1">
              <a:lnSpc>
                <a:spcPct val="150000"/>
              </a:lnSpc>
            </a:pPr>
            <a:r>
              <a:rPr lang="he-IL" sz="1600" dirty="0">
                <a:latin typeface="David" panose="020E0502060401010101" pitchFamily="34" charset="-79"/>
              </a:rPr>
              <a:t>פעולות עיקריות שביצעה הועדה מאז הקמתה: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600" dirty="0">
                <a:latin typeface="David" panose="020E0502060401010101" pitchFamily="34" charset="-79"/>
              </a:rPr>
              <a:t>הפצת קול קורא וגיבוש </a:t>
            </a:r>
            <a:r>
              <a:rPr lang="he-IL" sz="1600" b="1" dirty="0">
                <a:latin typeface="David" panose="020E0502060401010101" pitchFamily="34" charset="-79"/>
              </a:rPr>
              <a:t>מאגר מטפלים באמנויות המציעים טיפול מוזל </a:t>
            </a:r>
            <a:r>
              <a:rPr lang="he-IL" sz="1600" dirty="0">
                <a:latin typeface="David" panose="020E0502060401010101" pitchFamily="34" charset="-79"/>
              </a:rPr>
              <a:t>לסטודנטים חברי </a:t>
            </a:r>
            <a:r>
              <a:rPr lang="he-IL" sz="1600" dirty="0" err="1">
                <a:latin typeface="David" panose="020E0502060401010101" pitchFamily="34" charset="-79"/>
              </a:rPr>
              <a:t>יה"ת</a:t>
            </a:r>
            <a:r>
              <a:rPr lang="he-IL" sz="1600" dirty="0">
                <a:latin typeface="David" panose="020E0502060401010101" pitchFamily="34" charset="-79"/>
              </a:rPr>
              <a:t>. 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600" dirty="0">
                <a:latin typeface="David" panose="020E0502060401010101" pitchFamily="34" charset="-79"/>
              </a:rPr>
              <a:t>אפשרות להצטרפות סטודנטים </a:t>
            </a:r>
            <a:r>
              <a:rPr lang="he-IL" sz="1600" dirty="0" err="1">
                <a:latin typeface="David" panose="020E0502060401010101" pitchFamily="34" charset="-79"/>
              </a:rPr>
              <a:t>ליה"ת</a:t>
            </a:r>
            <a:r>
              <a:rPr lang="he-IL" sz="1600" dirty="0">
                <a:latin typeface="David" panose="020E0502060401010101" pitchFamily="34" charset="-79"/>
              </a:rPr>
              <a:t> </a:t>
            </a:r>
            <a:r>
              <a:rPr lang="he-IL" sz="1600" b="1" dirty="0">
                <a:latin typeface="David" panose="020E0502060401010101" pitchFamily="34" charset="-79"/>
              </a:rPr>
              <a:t>כבר משנה א' </a:t>
            </a:r>
            <a:r>
              <a:rPr lang="he-IL" sz="1600" b="1" u="sng" dirty="0">
                <a:latin typeface="David" panose="020E0502060401010101" pitchFamily="34" charset="-79"/>
              </a:rPr>
              <a:t>ובתשלום סמלי של 50 ₪ לשנה, במשך 3 שנות הלימודים</a:t>
            </a:r>
            <a:r>
              <a:rPr lang="he-IL" sz="1600" b="1" dirty="0">
                <a:latin typeface="David" panose="020E0502060401010101" pitchFamily="34" charset="-79"/>
              </a:rPr>
              <a:t> </a:t>
            </a:r>
            <a:r>
              <a:rPr lang="he-IL" sz="1600" dirty="0">
                <a:latin typeface="David" panose="020E0502060401010101" pitchFamily="34" charset="-79"/>
              </a:rPr>
              <a:t>+ קבלת </a:t>
            </a:r>
            <a:r>
              <a:rPr lang="he-IL" sz="1600" b="1" dirty="0">
                <a:latin typeface="David" panose="020E0502060401010101" pitchFamily="34" charset="-79"/>
              </a:rPr>
              <a:t>כלל ההטבות </a:t>
            </a:r>
            <a:r>
              <a:rPr lang="he-IL" sz="1600" dirty="0">
                <a:latin typeface="David" panose="020E0502060401010101" pitchFamily="34" charset="-79"/>
              </a:rPr>
              <a:t>המגיעות לחברי </a:t>
            </a:r>
            <a:r>
              <a:rPr lang="he-IL" sz="1600" dirty="0" err="1">
                <a:latin typeface="David" panose="020E0502060401010101" pitchFamily="34" charset="-79"/>
              </a:rPr>
              <a:t>יה"ת</a:t>
            </a:r>
            <a:r>
              <a:rPr lang="he-IL" sz="1600" dirty="0">
                <a:latin typeface="David" panose="020E0502060401010101" pitchFamily="34" charset="-79"/>
              </a:rPr>
              <a:t> כולל </a:t>
            </a:r>
            <a:r>
              <a:rPr lang="he-IL" sz="1600" b="1" dirty="0">
                <a:latin typeface="David" panose="020E0502060401010101" pitchFamily="34" charset="-79"/>
              </a:rPr>
              <a:t>הדרכה מוזלת</a:t>
            </a:r>
            <a:r>
              <a:rPr lang="he-IL" sz="1600" dirty="0">
                <a:latin typeface="David" panose="020E0502060401010101" pitchFamily="34" charset="-79"/>
              </a:rPr>
              <a:t> (למי שצריך בשנה ג').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600" b="1" dirty="0">
                <a:latin typeface="David" panose="020E0502060401010101" pitchFamily="34" charset="-79"/>
              </a:rPr>
              <a:t>כניסה מוזלת לימי עיון וכנסים</a:t>
            </a:r>
            <a:r>
              <a:rPr lang="he-IL" sz="1600" dirty="0">
                <a:latin typeface="David" panose="020E0502060401010101" pitchFamily="34" charset="-79"/>
              </a:rPr>
              <a:t>.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600" dirty="0">
                <a:latin typeface="David" panose="020E0502060401010101" pitchFamily="34" charset="-79"/>
              </a:rPr>
              <a:t>פתיחת </a:t>
            </a:r>
            <a:r>
              <a:rPr lang="he-IL" sz="1600" b="1" dirty="0">
                <a:latin typeface="David" panose="020E0502060401010101" pitchFamily="34" charset="-79"/>
              </a:rPr>
              <a:t>דף </a:t>
            </a:r>
            <a:r>
              <a:rPr lang="he-IL" sz="1600" b="1" dirty="0" err="1">
                <a:latin typeface="David" panose="020E0502060401010101" pitchFamily="34" charset="-79"/>
              </a:rPr>
              <a:t>פייסבוק</a:t>
            </a:r>
            <a:r>
              <a:rPr lang="he-IL" sz="1600" b="1" dirty="0">
                <a:latin typeface="David" panose="020E0502060401010101" pitchFamily="34" charset="-79"/>
              </a:rPr>
              <a:t> </a:t>
            </a:r>
            <a:r>
              <a:rPr lang="he-IL" sz="1600" dirty="0">
                <a:latin typeface="David" panose="020E0502060401010101" pitchFamily="34" charset="-79"/>
              </a:rPr>
              <a:t>המאגד נושאים הרלוונטיים לסטודנטים ומאפשר ליצור שיח ישיר ולהתאגד סביב מטרות משותפות. 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600" b="1" dirty="0">
                <a:latin typeface="David" panose="020E0502060401010101" pitchFamily="34" charset="-79"/>
              </a:rPr>
              <a:t>יום עיון שנתי המיועד לסטודנטים</a:t>
            </a:r>
            <a:r>
              <a:rPr lang="he-IL" sz="1600" dirty="0">
                <a:latin typeface="David" panose="020E0502060401010101" pitchFamily="34" charset="-79"/>
              </a:rPr>
              <a:t> מכלל התוכניות בארץ בנושאים הרלוונטיים לנו 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600" dirty="0">
                <a:latin typeface="David" panose="020E0502060401010101" pitchFamily="34" charset="-79"/>
              </a:rPr>
              <a:t>יצירת </a:t>
            </a:r>
            <a:r>
              <a:rPr lang="he-IL" sz="1600" b="1" dirty="0">
                <a:latin typeface="David" panose="020E0502060401010101" pitchFamily="34" charset="-79"/>
              </a:rPr>
              <a:t>חיבור</a:t>
            </a:r>
            <a:r>
              <a:rPr lang="he-IL" sz="1600" dirty="0">
                <a:latin typeface="David" panose="020E0502060401010101" pitchFamily="34" charset="-79"/>
              </a:rPr>
              <a:t> בין קהילת הסטודנטים לטיפול באמצעות אמנויות לבין האיגוד המקצועי.</a:t>
            </a:r>
          </a:p>
          <a:p>
            <a:pPr algn="r" rtl="1">
              <a:lnSpc>
                <a:spcPct val="150000"/>
              </a:lnSpc>
            </a:pPr>
            <a:endParaRPr lang="he-IL" sz="1600" dirty="0">
              <a:latin typeface="David" panose="020E0502060401010101" pitchFamily="34" charset="-79"/>
            </a:endParaRPr>
          </a:p>
          <a:p>
            <a:pPr algn="ctr" rtl="1">
              <a:lnSpc>
                <a:spcPct val="150000"/>
              </a:lnSpc>
            </a:pPr>
            <a:r>
              <a:rPr lang="he-IL" dirty="0">
                <a:ln w="0"/>
                <a:solidFill>
                  <a:srgbClr val="00B0F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avid" panose="020E0502060401010101" pitchFamily="34" charset="-79"/>
              </a:rPr>
              <a:t>מעוניין/ת להשפיע? חסר/ה נציג/ה מהמוסד/ תחום שלך? יש לך רעיון? </a:t>
            </a:r>
          </a:p>
          <a:p>
            <a:pPr algn="ctr" rtl="1">
              <a:lnSpc>
                <a:spcPct val="150000"/>
              </a:lnSpc>
            </a:pPr>
            <a:r>
              <a:rPr lang="he-IL" dirty="0" err="1">
                <a:ln w="0"/>
                <a:solidFill>
                  <a:srgbClr val="00B0F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avid" panose="020E0502060401010101" pitchFamily="34" charset="-79"/>
              </a:rPr>
              <a:t>הצטרפ</a:t>
            </a:r>
            <a:r>
              <a:rPr lang="he-IL" dirty="0">
                <a:ln w="0"/>
                <a:solidFill>
                  <a:srgbClr val="00B0F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avid" panose="020E0502060401010101" pitchFamily="34" charset="-79"/>
              </a:rPr>
              <a:t>/י אלינו!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5" y="4913339"/>
            <a:ext cx="3755679" cy="1824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00" y="3255666"/>
            <a:ext cx="3351939" cy="1500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6" y="1587639"/>
            <a:ext cx="3339722" cy="1330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37202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altLang="ko-KR" sz="3800" b="0" dirty="0">
                <a:solidFill>
                  <a:schemeClr val="bg1"/>
                </a:solidFill>
                <a:latin typeface="David" panose="020E0502060401010101" pitchFamily="34" charset="-79"/>
                <a:cs typeface="+mn-cs"/>
              </a:rPr>
              <a:t>      מה עוד נותנת לי החברות </a:t>
            </a:r>
            <a:r>
              <a:rPr lang="he-IL" altLang="ko-KR" sz="3800" b="0" dirty="0" err="1">
                <a:solidFill>
                  <a:schemeClr val="bg1"/>
                </a:solidFill>
                <a:latin typeface="David" panose="020E0502060401010101" pitchFamily="34" charset="-79"/>
                <a:cs typeface="+mn-cs"/>
              </a:rPr>
              <a:t>ביה"ת</a:t>
            </a:r>
            <a:r>
              <a:rPr lang="he-IL" altLang="ko-KR" sz="3800" b="0" dirty="0">
                <a:solidFill>
                  <a:schemeClr val="bg1"/>
                </a:solidFill>
                <a:latin typeface="David" panose="020E0502060401010101" pitchFamily="34" charset="-79"/>
                <a:cs typeface="+mn-cs"/>
              </a:rPr>
              <a:t> כסטודנט ?</a:t>
            </a:r>
            <a:endParaRPr lang="ko-KR" altLang="en-US" sz="3800" b="0" dirty="0">
              <a:solidFill>
                <a:schemeClr val="bg1"/>
              </a:solidFill>
              <a:latin typeface="David" panose="020E0502060401010101" pitchFamily="34" charset="-79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6261" y="1443977"/>
            <a:ext cx="8547902" cy="48013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dirty="0">
                <a:latin typeface="David" panose="020E0502060401010101" pitchFamily="34" charset="-79"/>
              </a:rPr>
              <a:t>השתתפות בימי עיון ובכנסים מקצועיים – </a:t>
            </a:r>
            <a:r>
              <a:rPr lang="he-IL" b="1" dirty="0">
                <a:latin typeface="David" panose="020E0502060401010101" pitchFamily="34" charset="-79"/>
              </a:rPr>
              <a:t>בהנחה  משמעותית 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b="1" dirty="0">
                <a:latin typeface="David" panose="020E0502060401010101" pitchFamily="34" charset="-79"/>
              </a:rPr>
              <a:t>הנחות</a:t>
            </a:r>
            <a:r>
              <a:rPr lang="he-IL" dirty="0">
                <a:latin typeface="David" panose="020E0502060401010101" pitchFamily="34" charset="-79"/>
              </a:rPr>
              <a:t> בבתי עסק שונים המספקים ציוד וספרות מקצועית – בהצגת כרטיס חבר.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dirty="0">
                <a:latin typeface="David" panose="020E0502060401010101" pitchFamily="34" charset="-79"/>
              </a:rPr>
              <a:t>זכאות לטיפולים על ידי מטפלים באמצעות אמנויות בהנחה של עד </a:t>
            </a:r>
            <a:r>
              <a:rPr lang="he-IL" b="1" dirty="0">
                <a:latin typeface="David" panose="020E0502060401010101" pitchFamily="34" charset="-79"/>
              </a:rPr>
              <a:t>50% </a:t>
            </a:r>
            <a:r>
              <a:rPr lang="he-IL" dirty="0">
                <a:latin typeface="David" panose="020E0502060401010101" pitchFamily="34" charset="-79"/>
              </a:rPr>
              <a:t>לאורך תקופת הלימודים.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dirty="0">
                <a:latin typeface="David" panose="020E0502060401010101" pitchFamily="34" charset="-79"/>
              </a:rPr>
              <a:t>קבלת מידעון חודשי במייל על חידושים ועדכונים במקצוע. 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dirty="0">
                <a:latin typeface="David" panose="020E0502060401010101" pitchFamily="34" charset="-79"/>
              </a:rPr>
              <a:t>קבלת מידע על משרות ומקומות עבודה בתחום.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dirty="0">
                <a:latin typeface="David" panose="020E0502060401010101" pitchFamily="34" charset="-79"/>
              </a:rPr>
              <a:t>יעוץ בסוגיות אתיות.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dirty="0">
                <a:latin typeface="David" panose="020E0502060401010101" pitchFamily="34" charset="-79"/>
              </a:rPr>
              <a:t>מעורבות בקידום החקיקה להסדרת המקצוע.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dirty="0">
                <a:latin typeface="David" panose="020E0502060401010101" pitchFamily="34" charset="-79"/>
              </a:rPr>
              <a:t>חיזוק תו התקן של המקצוע. 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dirty="0">
                <a:latin typeface="David" panose="020E0502060401010101" pitchFamily="34" charset="-79"/>
              </a:rPr>
              <a:t>עיצוב המקצוע שלנו.</a:t>
            </a:r>
          </a:p>
          <a:p>
            <a:pPr algn="ctr" rtl="1"/>
            <a:r>
              <a:rPr lang="he-IL" sz="3600" dirty="0">
                <a:ln w="0"/>
                <a:solidFill>
                  <a:srgbClr val="00B0F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avid" panose="020E0502060401010101" pitchFamily="34" charset="-79"/>
              </a:rPr>
              <a:t>כי רק ארגון גדול משפיע 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4846" y="3171395"/>
            <a:ext cx="2731154" cy="17699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3F9746-650A-CB40-BA87-A869EF4512C1}"/>
              </a:ext>
            </a:extLst>
          </p:cNvPr>
          <p:cNvSpPr txBox="1"/>
          <p:nvPr/>
        </p:nvSpPr>
        <p:spPr>
          <a:xfrm>
            <a:off x="536881" y="2478958"/>
            <a:ext cx="2579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he-IL" b="1" dirty="0">
                <a:latin typeface="David" panose="020E0502060401010101" pitchFamily="34" charset="-79"/>
              </a:rPr>
              <a:t>לרישום חברות כסטודנט </a:t>
            </a:r>
            <a:r>
              <a:rPr lang="he-IL" b="1" dirty="0" err="1">
                <a:latin typeface="David" panose="020E0502060401010101" pitchFamily="34" charset="-79"/>
              </a:rPr>
              <a:t>ביה"ת</a:t>
            </a:r>
            <a:r>
              <a:rPr lang="he-IL" b="1" dirty="0">
                <a:latin typeface="David" panose="020E0502060401010101" pitchFamily="34" charset="-79"/>
              </a:rPr>
              <a:t> ניתן </a:t>
            </a:r>
            <a:r>
              <a:rPr lang="he-IL" b="1" dirty="0" err="1">
                <a:latin typeface="David" panose="020E0502060401010101" pitchFamily="34" charset="-79"/>
              </a:rPr>
              <a:t>להכנס</a:t>
            </a:r>
            <a:r>
              <a:rPr lang="he-IL" b="1" dirty="0">
                <a:latin typeface="David" panose="020E0502060401010101" pitchFamily="34" charset="-79"/>
              </a:rPr>
              <a:t> לאתר </a:t>
            </a:r>
            <a:r>
              <a:rPr lang="he-IL" b="1" dirty="0" err="1">
                <a:latin typeface="David" panose="020E0502060401010101" pitchFamily="34" charset="-79"/>
              </a:rPr>
              <a:t>יה"ת</a:t>
            </a:r>
            <a:r>
              <a:rPr lang="he-IL" b="1" dirty="0">
                <a:latin typeface="David" panose="020E0502060401010101" pitchFamily="34" charset="-79"/>
              </a:rPr>
              <a:t> ולמלא בקשת </a:t>
            </a:r>
            <a:r>
              <a:rPr lang="he-IL" b="1" dirty="0">
                <a:solidFill>
                  <a:srgbClr val="00B0F0"/>
                </a:solidFill>
                <a:latin typeface="David" panose="020E0502060401010101" pitchFamily="34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חברות אונליין</a:t>
            </a:r>
            <a:endParaRPr lang="en-IL" b="1" dirty="0">
              <a:solidFill>
                <a:srgbClr val="00B0F0"/>
              </a:solidFill>
              <a:latin typeface="David" panose="020E0502060401010101" pitchFamily="34" charset="-79"/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0" y="3965518"/>
            <a:ext cx="2664892" cy="27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75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026052-8D00-0F4D-9308-76FA4A8EF805}"/>
              </a:ext>
            </a:extLst>
          </p:cNvPr>
          <p:cNvSpPr/>
          <p:nvPr/>
        </p:nvSpPr>
        <p:spPr>
          <a:xfrm>
            <a:off x="2862082" y="380859"/>
            <a:ext cx="4666470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e-IL" sz="4800" dirty="0">
                <a:ln w="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צוות </a:t>
            </a:r>
            <a:r>
              <a:rPr lang="he-IL" sz="4800" dirty="0" err="1">
                <a:ln w="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יה"ת</a:t>
            </a:r>
            <a:endParaRPr lang="en-US" sz="4800" kern="1200" dirty="0">
              <a:ln w="0"/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8EA0D9D3-9907-49EA-A822-88B313AD8B03}"/>
              </a:ext>
            </a:extLst>
          </p:cNvPr>
          <p:cNvSpPr/>
          <p:nvPr/>
        </p:nvSpPr>
        <p:spPr>
          <a:xfrm>
            <a:off x="8445256" y="1570934"/>
            <a:ext cx="3421193" cy="41088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e-IL" sz="2400" dirty="0">
                <a:ln w="0"/>
                <a:solidFill>
                  <a:srgbClr val="A4003B"/>
                </a:solidFill>
                <a:effectLst>
                  <a:glow rad="63500">
                    <a:srgbClr val="A5B592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 Light" panose="020F0302020204030204"/>
                <a:cs typeface="Times New Roman" panose="02020603050405020304" pitchFamily="18" charset="0"/>
              </a:rPr>
              <a:t>אורית בוקר – מנהלת פרויקטים</a:t>
            </a:r>
          </a:p>
          <a:p>
            <a:pPr lvl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he-IL" sz="2400" dirty="0">
              <a:ln w="0"/>
              <a:solidFill>
                <a:srgbClr val="A4003B"/>
              </a:solidFill>
              <a:effectLst>
                <a:glow rad="63500">
                  <a:srgbClr val="A5B592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 Light" panose="020F0302020204030204"/>
              <a:cs typeface="Times New Roman" panose="02020603050405020304" pitchFamily="18" charset="0"/>
            </a:endParaRPr>
          </a:p>
          <a:p>
            <a:pPr lvl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he-IL" sz="2400" dirty="0">
              <a:ln w="0"/>
              <a:solidFill>
                <a:srgbClr val="A4003B"/>
              </a:solidFill>
              <a:effectLst>
                <a:glow rad="63500">
                  <a:srgbClr val="A5B592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 Light" panose="020F0302020204030204"/>
              <a:cs typeface="Times New Roman" panose="02020603050405020304" pitchFamily="18" charset="0"/>
            </a:endParaRPr>
          </a:p>
          <a:p>
            <a:pPr lvl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e-IL" sz="2400" dirty="0" err="1">
                <a:ln w="0"/>
                <a:solidFill>
                  <a:srgbClr val="A4003B"/>
                </a:solidFill>
                <a:effectLst>
                  <a:glow rad="63500">
                    <a:srgbClr val="A5B592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 Light" panose="020F0302020204030204"/>
                <a:cs typeface="Times New Roman" panose="02020603050405020304" pitchFamily="18" charset="0"/>
              </a:rPr>
              <a:t>ליזי</a:t>
            </a:r>
            <a:r>
              <a:rPr lang="he-IL" sz="2400" dirty="0">
                <a:ln w="0"/>
                <a:solidFill>
                  <a:srgbClr val="A4003B"/>
                </a:solidFill>
                <a:effectLst>
                  <a:glow rad="63500">
                    <a:srgbClr val="A5B592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 Light" panose="020F0302020204030204"/>
                <a:cs typeface="Times New Roman" panose="02020603050405020304" pitchFamily="18" charset="0"/>
              </a:rPr>
              <a:t> אשכנזי – מתאמת ארגונית</a:t>
            </a:r>
          </a:p>
          <a:p>
            <a:pPr lvl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he-IL" sz="2400" dirty="0">
              <a:ln w="0"/>
              <a:solidFill>
                <a:srgbClr val="A4003B"/>
              </a:solidFill>
              <a:effectLst>
                <a:glow rad="63500">
                  <a:srgbClr val="A5B592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 Light" panose="020F0302020204030204"/>
              <a:cs typeface="Times New Roman" panose="02020603050405020304" pitchFamily="18" charset="0"/>
            </a:endParaRPr>
          </a:p>
          <a:p>
            <a:pPr lvl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he-IL" sz="2400" dirty="0">
              <a:ln w="0"/>
              <a:solidFill>
                <a:srgbClr val="A4003B"/>
              </a:solidFill>
              <a:effectLst>
                <a:glow rad="63500">
                  <a:srgbClr val="A5B592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 Light" panose="020F0302020204030204"/>
              <a:cs typeface="Times New Roman" panose="02020603050405020304" pitchFamily="18" charset="0"/>
            </a:endParaRPr>
          </a:p>
          <a:p>
            <a:pPr lvl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e-IL" sz="2400" dirty="0">
                <a:ln w="0"/>
                <a:solidFill>
                  <a:srgbClr val="A4003B"/>
                </a:solidFill>
                <a:effectLst>
                  <a:glow rad="63500">
                    <a:srgbClr val="A5B592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 Light" panose="020F0302020204030204"/>
                <a:cs typeface="Times New Roman" panose="02020603050405020304" pitchFamily="18" charset="0"/>
              </a:rPr>
              <a:t>עדי ברדה - </a:t>
            </a:r>
            <a:r>
              <a:rPr lang="he-IL" sz="2400" dirty="0" err="1">
                <a:ln w="0"/>
                <a:solidFill>
                  <a:srgbClr val="A4003B"/>
                </a:solidFill>
                <a:effectLst>
                  <a:glow rad="63500">
                    <a:srgbClr val="A5B592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 Light" panose="020F0302020204030204"/>
                <a:cs typeface="Times New Roman" panose="02020603050405020304" pitchFamily="18" charset="0"/>
              </a:rPr>
              <a:t>אקדמיה"ת</a:t>
            </a:r>
            <a:endParaRPr lang="he-IL" sz="2400" dirty="0">
              <a:ln w="0"/>
              <a:solidFill>
                <a:srgbClr val="A4003B"/>
              </a:solidFill>
              <a:effectLst>
                <a:glow rad="63500">
                  <a:srgbClr val="A5B592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 Light" panose="020F0302020204030204"/>
              <a:cs typeface="Times New Roman" panose="02020603050405020304" pitchFamily="18" charset="0"/>
            </a:endParaRPr>
          </a:p>
          <a:p>
            <a:pPr lvl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he-IL" sz="2400" dirty="0">
              <a:ln w="0"/>
              <a:solidFill>
                <a:srgbClr val="A4003B"/>
              </a:solidFill>
              <a:effectLst>
                <a:glow rad="63500">
                  <a:srgbClr val="A5B592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 Light" panose="020F0302020204030204"/>
              <a:cs typeface="Times New Roman" panose="02020603050405020304" pitchFamily="18" charset="0"/>
            </a:endParaRPr>
          </a:p>
          <a:p>
            <a:pPr lvl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he-IL" sz="2400" dirty="0">
              <a:ln w="0"/>
              <a:solidFill>
                <a:srgbClr val="A4003B"/>
              </a:solidFill>
              <a:effectLst>
                <a:glow rad="63500">
                  <a:srgbClr val="A5B592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 Light" panose="020F0302020204030204"/>
              <a:cs typeface="Times New Roman" panose="02020603050405020304" pitchFamily="18" charset="0"/>
            </a:endParaRPr>
          </a:p>
          <a:p>
            <a:pPr lvl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e-IL" sz="2400" dirty="0">
                <a:ln w="0"/>
                <a:solidFill>
                  <a:srgbClr val="A4003B"/>
                </a:solidFill>
                <a:effectLst>
                  <a:glow rad="63500">
                    <a:srgbClr val="A5B592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 Light" panose="020F0302020204030204"/>
                <a:cs typeface="Times New Roman" panose="02020603050405020304" pitchFamily="18" charset="0"/>
              </a:rPr>
              <a:t>יפית קדמי - רישום ומעבר </a:t>
            </a:r>
            <a:endParaRPr lang="en-US" sz="2400" dirty="0">
              <a:ln w="0"/>
              <a:solidFill>
                <a:srgbClr val="A4003B"/>
              </a:solidFill>
              <a:effectLst>
                <a:glow rad="63500">
                  <a:srgbClr val="A5B592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 Light" panose="020F0302020204030204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DDE04C6-C0D3-4A86-AC4F-A16DE100C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683" y="2059821"/>
            <a:ext cx="1164136" cy="1624939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E63F511-C1F3-44D1-AF1A-29746125B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636" y="4486917"/>
            <a:ext cx="1164136" cy="18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49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026052-8D00-0F4D-9308-76FA4A8EF805}"/>
              </a:ext>
            </a:extLst>
          </p:cNvPr>
          <p:cNvSpPr/>
          <p:nvPr/>
        </p:nvSpPr>
        <p:spPr>
          <a:xfrm>
            <a:off x="2862082" y="380859"/>
            <a:ext cx="4666470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e-IL" sz="4800" dirty="0">
                <a:ln w="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הנהלת </a:t>
            </a:r>
            <a:r>
              <a:rPr lang="he-IL" sz="4800" dirty="0" err="1">
                <a:ln w="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rPr>
              <a:t>יה"ת</a:t>
            </a:r>
            <a:endParaRPr lang="en-US" sz="4800" kern="1200" dirty="0">
              <a:ln w="0"/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8882CEDB-ED86-4490-A919-C91AD991205D}"/>
              </a:ext>
            </a:extLst>
          </p:cNvPr>
          <p:cNvSpPr/>
          <p:nvPr/>
        </p:nvSpPr>
        <p:spPr>
          <a:xfrm>
            <a:off x="6996684" y="2833119"/>
            <a:ext cx="1362539" cy="841088"/>
          </a:xfrm>
          <a:prstGeom prst="rect">
            <a:avLst/>
          </a:prstGeom>
          <a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000" b="-3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FFF21C3-C99E-42DD-B8C8-1CEF8074F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120" y="2828864"/>
            <a:ext cx="3029975" cy="84132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5D78554-11D6-4224-B426-EEB0E87D3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0845" y="4134686"/>
            <a:ext cx="1365622" cy="84132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FD4AE9D-EBC1-4745-8243-CA3BC6353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458" y="4152520"/>
            <a:ext cx="1365622" cy="84132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5D0DD4A-C010-4958-9BDE-C674EA0B2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7947" y="4181633"/>
            <a:ext cx="1365622" cy="841321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645EEFD-A3F4-43E8-9E48-C21035028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6223" y="5556622"/>
            <a:ext cx="1365622" cy="841321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A158458D-3436-4555-8AD7-A96A2DF207CA}"/>
              </a:ext>
            </a:extLst>
          </p:cNvPr>
          <p:cNvSpPr/>
          <p:nvPr/>
        </p:nvSpPr>
        <p:spPr>
          <a:xfrm>
            <a:off x="8666223" y="1482936"/>
            <a:ext cx="1362539" cy="841088"/>
          </a:xfrm>
          <a:prstGeom prst="rect">
            <a:avLst/>
          </a:prstGeom>
          <a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000" b="-3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1558FEFA-F8C5-4D4D-B19C-03E63DC772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054" y="1482936"/>
            <a:ext cx="1365622" cy="841321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9F7E3170-EBD5-415E-9E03-7763F88BF4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6684" y="1482936"/>
            <a:ext cx="1365622" cy="841321"/>
          </a:xfrm>
          <a:prstGeom prst="rect">
            <a:avLst/>
          </a:prstGeom>
        </p:spPr>
      </p:pic>
      <p:sp>
        <p:nvSpPr>
          <p:cNvPr id="15" name="מלבן 14">
            <a:extLst>
              <a:ext uri="{FF2B5EF4-FFF2-40B4-BE49-F238E27FC236}">
                <a16:creationId xmlns:a16="http://schemas.microsoft.com/office/drawing/2014/main" id="{7B09B2C7-7832-41C4-ACD9-6DC1F6767B8B}"/>
              </a:ext>
            </a:extLst>
          </p:cNvPr>
          <p:cNvSpPr/>
          <p:nvPr/>
        </p:nvSpPr>
        <p:spPr>
          <a:xfrm>
            <a:off x="6643534" y="2262050"/>
            <a:ext cx="17700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he-IL" sz="1400" dirty="0">
                <a:solidFill>
                  <a:schemeClr val="accent4">
                    <a:lumMod val="75000"/>
                  </a:schemeClr>
                </a:solidFill>
              </a:rPr>
              <a:t>אפרת ורדי</a:t>
            </a:r>
          </a:p>
          <a:p>
            <a:pPr algn="ctr" rtl="1"/>
            <a:r>
              <a:rPr lang="he-IL" sz="1400" dirty="0">
                <a:solidFill>
                  <a:schemeClr val="accent4">
                    <a:lumMod val="75000"/>
                  </a:schemeClr>
                </a:solidFill>
              </a:rPr>
              <a:t>סגן יו"ר לפיתוח מקצועי</a:t>
            </a: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7F6A3968-8237-4781-BBB1-2EB12DF035FB}"/>
              </a:ext>
            </a:extLst>
          </p:cNvPr>
          <p:cNvSpPr/>
          <p:nvPr/>
        </p:nvSpPr>
        <p:spPr>
          <a:xfrm>
            <a:off x="8664120" y="2285975"/>
            <a:ext cx="1276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ד"ר אילנה לח</a:t>
            </a:r>
          </a:p>
          <a:p>
            <a:pPr lvl="0" algn="ctr" rtl="1"/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יו"ר</a:t>
            </a: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BCAF97A6-AD57-480B-8F12-D1657BE07B53}"/>
              </a:ext>
            </a:extLst>
          </p:cNvPr>
          <p:cNvSpPr/>
          <p:nvPr/>
        </p:nvSpPr>
        <p:spPr>
          <a:xfrm>
            <a:off x="9856207" y="2276213"/>
            <a:ext cx="2420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1400" dirty="0">
                <a:solidFill>
                  <a:schemeClr val="accent4">
                    <a:lumMod val="75000"/>
                  </a:schemeClr>
                </a:solidFill>
              </a:rPr>
              <a:t>יפית </a:t>
            </a:r>
            <a:r>
              <a:rPr lang="he-IL" sz="1400" dirty="0" err="1">
                <a:solidFill>
                  <a:schemeClr val="accent4">
                    <a:lumMod val="75000"/>
                  </a:schemeClr>
                </a:solidFill>
              </a:rPr>
              <a:t>אלשלם</a:t>
            </a:r>
            <a:endParaRPr lang="he-IL" sz="1400" dirty="0">
              <a:solidFill>
                <a:schemeClr val="accent4">
                  <a:lumMod val="75000"/>
                </a:schemeClr>
              </a:solidFill>
            </a:endParaRPr>
          </a:p>
          <a:p>
            <a:pPr algn="ctr" rtl="1"/>
            <a:r>
              <a:rPr lang="he-IL" sz="1400" dirty="0">
                <a:solidFill>
                  <a:schemeClr val="accent4">
                    <a:lumMod val="75000"/>
                  </a:schemeClr>
                </a:solidFill>
              </a:rPr>
              <a:t>סגן יו"ר לנושאי תעסוקה</a:t>
            </a: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1F30CA46-AAF0-4FBC-860C-46A3C1FCA590}"/>
              </a:ext>
            </a:extLst>
          </p:cNvPr>
          <p:cNvSpPr/>
          <p:nvPr/>
        </p:nvSpPr>
        <p:spPr>
          <a:xfrm>
            <a:off x="10097080" y="3639869"/>
            <a:ext cx="1709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דניאלה זילבר</a:t>
            </a:r>
          </a:p>
          <a:p>
            <a:pPr lvl="0" algn="ctr" rtl="1"/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יו"ר חטיבת אמנות</a:t>
            </a: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A75400FC-CDCD-4CE0-A711-E5CC52F94B19}"/>
              </a:ext>
            </a:extLst>
          </p:cNvPr>
          <p:cNvSpPr/>
          <p:nvPr/>
        </p:nvSpPr>
        <p:spPr>
          <a:xfrm>
            <a:off x="8458743" y="3654487"/>
            <a:ext cx="1777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ורד שמחון</a:t>
            </a:r>
          </a:p>
          <a:p>
            <a:pPr lvl="0" algn="ctr" rtl="1"/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יו"ר חטיבת מוסיקה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3152FD04-8E82-4C92-BFE5-F9E3D1436F22}"/>
              </a:ext>
            </a:extLst>
          </p:cNvPr>
          <p:cNvSpPr/>
          <p:nvPr/>
        </p:nvSpPr>
        <p:spPr>
          <a:xfrm>
            <a:off x="6569200" y="3666310"/>
            <a:ext cx="1967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ד"ר יפית איתן</a:t>
            </a:r>
          </a:p>
          <a:p>
            <a:pPr lvl="0" algn="ctr" rtl="1"/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יו"ר חטיבת ביבליותרפיה</a:t>
            </a: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72DD8FCC-71BA-47F9-89BE-202C6DAD7BD8}"/>
              </a:ext>
            </a:extLst>
          </p:cNvPr>
          <p:cNvSpPr/>
          <p:nvPr/>
        </p:nvSpPr>
        <p:spPr>
          <a:xfrm>
            <a:off x="10168551" y="4970332"/>
            <a:ext cx="1795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יפה אדרי מור</a:t>
            </a:r>
          </a:p>
          <a:p>
            <a:pPr lvl="0" algn="ctr" rtl="1"/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יו"ר חטיבת פסיכודרמה</a:t>
            </a:r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9A5EBBA3-4A67-4826-A13F-D08F8C8111C9}"/>
              </a:ext>
            </a:extLst>
          </p:cNvPr>
          <p:cNvSpPr/>
          <p:nvPr/>
        </p:nvSpPr>
        <p:spPr>
          <a:xfrm>
            <a:off x="8664120" y="4976007"/>
            <a:ext cx="154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טובי גולד</a:t>
            </a:r>
          </a:p>
          <a:p>
            <a:pPr lvl="0" algn="ctr" rtl="1"/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יו"ר חטיבת דרמה</a:t>
            </a:r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C57B2A11-EB71-46FB-91F1-BC2807C46EBC}"/>
              </a:ext>
            </a:extLst>
          </p:cNvPr>
          <p:cNvSpPr/>
          <p:nvPr/>
        </p:nvSpPr>
        <p:spPr>
          <a:xfrm>
            <a:off x="6959656" y="4967888"/>
            <a:ext cx="1632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he-IL" sz="1400" dirty="0" err="1">
                <a:solidFill>
                  <a:srgbClr val="D092A7">
                    <a:lumMod val="75000"/>
                  </a:srgbClr>
                </a:solidFill>
              </a:rPr>
              <a:t>אמאני</a:t>
            </a:r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 מוסא</a:t>
            </a:r>
          </a:p>
          <a:p>
            <a:pPr lvl="0" algn="ctr" rtl="1"/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יו"ר חטיבת דרמה</a:t>
            </a:r>
          </a:p>
        </p:txBody>
      </p:sp>
      <p:sp>
        <p:nvSpPr>
          <p:cNvPr id="25" name="מלבן 24">
            <a:extLst>
              <a:ext uri="{FF2B5EF4-FFF2-40B4-BE49-F238E27FC236}">
                <a16:creationId xmlns:a16="http://schemas.microsoft.com/office/drawing/2014/main" id="{FCE2F687-40E6-491D-9E7D-203B8D2F5095}"/>
              </a:ext>
            </a:extLst>
          </p:cNvPr>
          <p:cNvSpPr/>
          <p:nvPr/>
        </p:nvSpPr>
        <p:spPr>
          <a:xfrm>
            <a:off x="6387173" y="640124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rtl="1"/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רונן </a:t>
            </a:r>
            <a:r>
              <a:rPr lang="he-IL" sz="1400" dirty="0" err="1">
                <a:solidFill>
                  <a:srgbClr val="D092A7">
                    <a:lumMod val="75000"/>
                  </a:srgbClr>
                </a:solidFill>
              </a:rPr>
              <a:t>מאירוביץ</a:t>
            </a:r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'</a:t>
            </a:r>
          </a:p>
          <a:p>
            <a:pPr lvl="0" algn="ctr" rtl="1"/>
            <a:r>
              <a:rPr lang="he-IL" sz="1400" dirty="0">
                <a:solidFill>
                  <a:srgbClr val="D092A7">
                    <a:lumMod val="75000"/>
                  </a:srgbClr>
                </a:solidFill>
              </a:rPr>
              <a:t>יו"ר תנועה ומחול</a:t>
            </a:r>
          </a:p>
        </p:txBody>
      </p:sp>
    </p:spTree>
    <p:extLst>
      <p:ext uri="{BB962C8B-B14F-4D97-AF65-F5344CB8AC3E}">
        <p14:creationId xmlns:p14="http://schemas.microsoft.com/office/powerpoint/2010/main" val="3668709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17566" y="6002174"/>
            <a:ext cx="118241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he-IL" altLang="ko-KR" sz="4400" b="1" dirty="0">
                <a:latin typeface="David" panose="020E0502060401010101" pitchFamily="34" charset="-79"/>
                <a:ea typeface="맑은 고딕" pitchFamily="50" charset="-127"/>
              </a:rPr>
              <a:t>תודה על ההקשבה!</a:t>
            </a:r>
            <a:endParaRPr lang="en-US" altLang="ko-KR" sz="4400" b="1" dirty="0">
              <a:latin typeface="David" panose="020E0502060401010101" pitchFamily="34" charset="-79"/>
              <a:ea typeface="맑은 고딕" pitchFamily="50" charset="-127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2753797" y="200430"/>
            <a:ext cx="6551712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altLang="he-IL" sz="2800" b="1" dirty="0">
                <a:latin typeface="David" panose="020E0502060401010101" pitchFamily="34" charset="-79"/>
              </a:rPr>
              <a:t>נשמח לסייע ולענות על כל שאלה בנושא</a:t>
            </a:r>
            <a:endParaRPr lang="en-US" altLang="he-IL" sz="2800" dirty="0">
              <a:latin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7276" y="1056445"/>
            <a:ext cx="546475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altLang="he-IL" dirty="0" err="1">
                <a:latin typeface="David" panose="020E0502060401010101" pitchFamily="34" charset="-79"/>
              </a:rPr>
              <a:t>יה"ת</a:t>
            </a:r>
            <a:r>
              <a:rPr lang="he-IL" altLang="he-IL" dirty="0">
                <a:latin typeface="David" panose="020E0502060401010101" pitchFamily="34" charset="-79"/>
              </a:rPr>
              <a:t> – האגודה לטיפול באמצעות אומנויות בישראל (</a:t>
            </a:r>
            <a:r>
              <a:rPr lang="he-IL" altLang="he-IL" dirty="0" err="1">
                <a:latin typeface="David" panose="020E0502060401010101" pitchFamily="34" charset="-79"/>
              </a:rPr>
              <a:t>ע"ר</a:t>
            </a:r>
            <a:r>
              <a:rPr lang="he-IL" altLang="he-IL" dirty="0">
                <a:latin typeface="David" panose="020E0502060401010101" pitchFamily="34" charset="-79"/>
              </a:rPr>
              <a:t>) </a:t>
            </a:r>
            <a:endParaRPr lang="en-US" altLang="he-IL" dirty="0">
              <a:latin typeface="David" panose="020E0502060401010101" pitchFamily="34" charset="-79"/>
            </a:endParaRPr>
          </a:p>
          <a:p>
            <a:pPr algn="ctr" rtl="1">
              <a:lnSpc>
                <a:spcPct val="150000"/>
              </a:lnSpc>
            </a:pPr>
            <a:r>
              <a:rPr lang="en-US" altLang="he-IL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hlinkClick r:id="rId2"/>
              </a:rPr>
              <a:t>yahat2013@gmail.com</a:t>
            </a:r>
            <a:endParaRPr lang="en-US" altLang="he-IL" dirty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</a:endParaRPr>
          </a:p>
          <a:p>
            <a:endParaRPr lang="he-IL" dirty="0"/>
          </a:p>
        </p:txBody>
      </p:sp>
      <p:sp>
        <p:nvSpPr>
          <p:cNvPr id="10" name="Right Triangle 9"/>
          <p:cNvSpPr/>
          <p:nvPr/>
        </p:nvSpPr>
        <p:spPr>
          <a:xfrm rot="10800000" flipH="1">
            <a:off x="2" y="-33483"/>
            <a:ext cx="1967541" cy="6813376"/>
          </a:xfrm>
          <a:prstGeom prst="rtTriangle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Right Triangle 10"/>
          <p:cNvSpPr/>
          <p:nvPr/>
        </p:nvSpPr>
        <p:spPr>
          <a:xfrm rot="10800000" flipV="1">
            <a:off x="10704512" y="4005064"/>
            <a:ext cx="1487488" cy="2852936"/>
          </a:xfrm>
          <a:prstGeom prst="rtTriangle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Picture 8" descr="×ª××¦××ª ×ª××× × ×¢×××¨ × ××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8149" y="2550184"/>
            <a:ext cx="4827052" cy="321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885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2D232-90AE-ED47-B04D-B156462361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05" r="9521" b="3"/>
          <a:stretch/>
        </p:blipFill>
        <p:spPr>
          <a:xfrm>
            <a:off x="5498278" y="1301313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54491C-DAFA-3C4E-9991-FC791E1517CE}"/>
              </a:ext>
            </a:extLst>
          </p:cNvPr>
          <p:cNvSpPr/>
          <p:nvPr/>
        </p:nvSpPr>
        <p:spPr>
          <a:xfrm>
            <a:off x="8386755" y="2637739"/>
            <a:ext cx="3308421" cy="22676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אספות</a:t>
            </a:r>
            <a:r>
              <a:rPr lang="en-US" sz="4400" b="1" kern="12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חברים</a:t>
            </a:r>
            <a:endParaRPr lang="en-US" sz="4400" b="1" kern="12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941ACB-15E3-EA48-B08C-CF9BF4C7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20" r="-2" b="25551"/>
          <a:stretch/>
        </p:blipFill>
        <p:spPr>
          <a:xfrm>
            <a:off x="2" y="1"/>
            <a:ext cx="6948167" cy="2456679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1DF44E1F-F598-9746-82D1-4E8321EC2A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24" r="1" b="1"/>
          <a:stretch/>
        </p:blipFill>
        <p:spPr>
          <a:xfrm>
            <a:off x="8049866" y="783232"/>
            <a:ext cx="1949559" cy="1707568"/>
          </a:xfrm>
          <a:custGeom>
            <a:avLst/>
            <a:gdLst/>
            <a:ahLst/>
            <a:cxnLst/>
            <a:rect l="l" t="t" r="r" b="b"/>
            <a:pathLst>
              <a:path w="1949559" h="1707568">
                <a:moveTo>
                  <a:pt x="556214" y="0"/>
                </a:moveTo>
                <a:cubicBezTo>
                  <a:pt x="1395218" y="0"/>
                  <a:pt x="1395218" y="0"/>
                  <a:pt x="1395218" y="0"/>
                </a:cubicBezTo>
                <a:cubicBezTo>
                  <a:pt x="1437667" y="0"/>
                  <a:pt x="1492603" y="29611"/>
                  <a:pt x="1515075" y="66625"/>
                </a:cubicBezTo>
                <a:cubicBezTo>
                  <a:pt x="1934577" y="784692"/>
                  <a:pt x="1934577" y="784692"/>
                  <a:pt x="1934577" y="784692"/>
                </a:cubicBezTo>
                <a:cubicBezTo>
                  <a:pt x="1954553" y="824174"/>
                  <a:pt x="1954553" y="883396"/>
                  <a:pt x="1934577" y="922877"/>
                </a:cubicBezTo>
                <a:cubicBezTo>
                  <a:pt x="1515075" y="1640944"/>
                  <a:pt x="1515075" y="1640944"/>
                  <a:pt x="1515075" y="1640944"/>
                </a:cubicBezTo>
                <a:cubicBezTo>
                  <a:pt x="1492603" y="1677958"/>
                  <a:pt x="1437667" y="1707568"/>
                  <a:pt x="1395218" y="1707568"/>
                </a:cubicBezTo>
                <a:lnTo>
                  <a:pt x="556214" y="1707568"/>
                </a:lnTo>
                <a:cubicBezTo>
                  <a:pt x="511268" y="1707568"/>
                  <a:pt x="456334" y="1677958"/>
                  <a:pt x="436357" y="1640944"/>
                </a:cubicBezTo>
                <a:cubicBezTo>
                  <a:pt x="16856" y="922877"/>
                  <a:pt x="16856" y="922877"/>
                  <a:pt x="16856" y="922877"/>
                </a:cubicBezTo>
                <a:cubicBezTo>
                  <a:pt x="-5618" y="883396"/>
                  <a:pt x="-5618" y="824174"/>
                  <a:pt x="16856" y="784692"/>
                </a:cubicBezTo>
                <a:cubicBezTo>
                  <a:pt x="436357" y="66625"/>
                  <a:pt x="436357" y="66625"/>
                  <a:pt x="436357" y="66625"/>
                </a:cubicBezTo>
                <a:cubicBezTo>
                  <a:pt x="456334" y="29611"/>
                  <a:pt x="511268" y="0"/>
                  <a:pt x="556214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9BE416-B78B-F14B-8FC3-5CCEDE6D7E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963"/>
          <a:stretch/>
        </p:blipFill>
        <p:spPr>
          <a:xfrm>
            <a:off x="2" y="2619612"/>
            <a:ext cx="7676573" cy="423838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23171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5AC37029-9F3D-154B-BF5C-ACE5C6F5EB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2285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8" name="Picture 7" descr="A large crowd of people in a room&#10;&#10;Description automatically generated">
            <a:extLst>
              <a:ext uri="{FF2B5EF4-FFF2-40B4-BE49-F238E27FC236}">
                <a16:creationId xmlns:a16="http://schemas.microsoft.com/office/drawing/2014/main" id="{E0D06BAB-FCDF-074D-9033-F9EF932CB9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8" r="-3" b="10840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Picture 6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009873A5-4680-B54B-86C8-426F6CDD86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14" b="-5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Picture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D77B3E3-42B0-1849-8EB3-3E57E0B9BF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07" r="2" b="19764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30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316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C9B1EB-8346-5843-8BAA-8A15DAE09232}"/>
              </a:ext>
            </a:extLst>
          </p:cNvPr>
          <p:cNvSpPr/>
          <p:nvPr/>
        </p:nvSpPr>
        <p:spPr>
          <a:xfrm>
            <a:off x="6619164" y="4189864"/>
            <a:ext cx="4997354" cy="216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כנסים</a:t>
            </a: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 descr="A group of people in front of a crowd&#10;&#10;Description automatically generated">
            <a:extLst>
              <a:ext uri="{FF2B5EF4-FFF2-40B4-BE49-F238E27FC236}">
                <a16:creationId xmlns:a16="http://schemas.microsoft.com/office/drawing/2014/main" id="{B29EAFD5-E1CE-7B4D-BAEE-ABD8A75051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8" r="8128" b="3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893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2">
            <a:extLst>
              <a:ext uri="{FF2B5EF4-FFF2-40B4-BE49-F238E27FC236}">
                <a16:creationId xmlns:a16="http://schemas.microsoft.com/office/drawing/2014/main" id="{52C5A181-E905-4B83-AFEF-B225FF30F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37" y="453918"/>
            <a:ext cx="2144220" cy="1868815"/>
          </a:xfrm>
          <a:prstGeom prst="rect">
            <a:avLst/>
          </a:prstGeom>
          <a:solidFill>
            <a:srgbClr val="654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5A1BF37-5043-3546-A3D2-084218CEA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0" r="10626" b="-2"/>
          <a:stretch/>
        </p:blipFill>
        <p:spPr>
          <a:xfrm>
            <a:off x="2759441" y="453918"/>
            <a:ext cx="2128525" cy="1868815"/>
          </a:xfrm>
          <a:prstGeom prst="rect">
            <a:avLst/>
          </a:prstGeom>
        </p:spPr>
      </p:pic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C08EDDEE-F4AD-7843-A4FC-03DC025DF4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95" r="1704" b="2"/>
          <a:stretch/>
        </p:blipFill>
        <p:spPr>
          <a:xfrm>
            <a:off x="455134" y="2482591"/>
            <a:ext cx="4425623" cy="3918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8CDB77-2345-5946-A332-C9C600B66B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005" r="20829" b="-2"/>
          <a:stretch/>
        </p:blipFill>
        <p:spPr>
          <a:xfrm>
            <a:off x="5039582" y="455276"/>
            <a:ext cx="2128524" cy="3918209"/>
          </a:xfrm>
          <a:prstGeom prst="rect">
            <a:avLst/>
          </a:prstGeom>
        </p:spPr>
      </p:pic>
      <p:sp>
        <p:nvSpPr>
          <p:cNvPr id="40" name="Rectangle 24">
            <a:extLst>
              <a:ext uri="{FF2B5EF4-FFF2-40B4-BE49-F238E27FC236}">
                <a16:creationId xmlns:a16="http://schemas.microsoft.com/office/drawing/2014/main" id="{3634A21A-3D5D-4DFA-99F4-16A031986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21624" y="453918"/>
            <a:ext cx="4413176" cy="3918209"/>
          </a:xfrm>
          <a:prstGeom prst="rect">
            <a:avLst/>
          </a:prstGeom>
          <a:solidFill>
            <a:srgbClr val="654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38C879-2237-F149-8B9B-B781F679A69C}"/>
              </a:ext>
            </a:extLst>
          </p:cNvPr>
          <p:cNvSpPr/>
          <p:nvPr/>
        </p:nvSpPr>
        <p:spPr>
          <a:xfrm>
            <a:off x="7578164" y="717176"/>
            <a:ext cx="3890683" cy="2079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ימי</a:t>
            </a:r>
            <a:r>
              <a:rPr lang="en-US" sz="48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עיון</a:t>
            </a:r>
            <a:r>
              <a:rPr lang="en-US" sz="48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חטיבות</a:t>
            </a:r>
            <a:endParaRPr lang="en-US" sz="48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Rectangle 26">
            <a:extLst>
              <a:ext uri="{FF2B5EF4-FFF2-40B4-BE49-F238E27FC236}">
                <a16:creationId xmlns:a16="http://schemas.microsoft.com/office/drawing/2014/main" id="{A45CA7EE-A5CB-4305-88A0-F94C85A7B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9580" y="4533661"/>
            <a:ext cx="2108279" cy="1867139"/>
          </a:xfrm>
          <a:prstGeom prst="rect">
            <a:avLst/>
          </a:prstGeom>
          <a:solidFill>
            <a:srgbClr val="65443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B84AC4-88B7-784D-80C7-1E542491B4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86" r="9973" b="-2"/>
          <a:stretch/>
        </p:blipFill>
        <p:spPr>
          <a:xfrm>
            <a:off x="7318437" y="4535267"/>
            <a:ext cx="2136433" cy="18655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BD8DF9-241D-7547-A069-BCF06F6948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85" r="3851" b="-2"/>
          <a:stretch/>
        </p:blipFill>
        <p:spPr>
          <a:xfrm>
            <a:off x="9609169" y="4535267"/>
            <a:ext cx="2125631" cy="18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00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he-IL" altLang="ko-KR" sz="4000" b="0" dirty="0" err="1">
                <a:solidFill>
                  <a:schemeClr val="bg1"/>
                </a:solidFill>
              </a:rPr>
              <a:t>יה"ת</a:t>
            </a:r>
            <a:r>
              <a:rPr lang="he-IL" altLang="ko-KR" sz="4000" b="0" dirty="0">
                <a:solidFill>
                  <a:schemeClr val="bg1"/>
                </a:solidFill>
              </a:rPr>
              <a:t> נעים להכיר</a:t>
            </a:r>
            <a:endParaRPr lang="ko-KR" altLang="en-US" sz="4000" b="0" dirty="0">
              <a:solidFill>
                <a:schemeClr val="bg1"/>
              </a:solidFill>
            </a:endParaRPr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187569" y="1097633"/>
            <a:ext cx="11527103" cy="5446924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altLang="he-I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cs typeface="+mn-cs"/>
              </a:rPr>
              <a:t>יה"ת</a:t>
            </a:r>
            <a:r>
              <a:rPr kumimoji="0" lang="he-IL" alt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cs typeface="+mn-cs"/>
              </a:rPr>
              <a:t> – יצירה הבעה תרפיה </a:t>
            </a:r>
          </a:p>
          <a:p>
            <a:pPr marL="0" marR="0" lvl="0" indent="0" algn="ctr" defTabSz="914400" rtl="1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e-IL" altLang="he-IL" sz="2400" b="1" dirty="0">
                <a:solidFill>
                  <a:prstClr val="black"/>
                </a:solidFill>
                <a:latin typeface="David" panose="020E0502060401010101" pitchFamily="34" charset="-79"/>
                <a:cs typeface="+mn-cs"/>
              </a:rPr>
              <a:t>האגודה לטיפול באמצעות אמנויות בישראל  (</a:t>
            </a:r>
            <a:r>
              <a:rPr lang="he-IL" altLang="he-IL" sz="2400" b="1" dirty="0" err="1">
                <a:solidFill>
                  <a:prstClr val="black"/>
                </a:solidFill>
                <a:latin typeface="David" panose="020E0502060401010101" pitchFamily="34" charset="-79"/>
                <a:cs typeface="+mn-cs"/>
              </a:rPr>
              <a:t>ע"ר</a:t>
            </a:r>
            <a:r>
              <a:rPr lang="he-IL" altLang="he-IL" sz="2400" b="1" dirty="0">
                <a:solidFill>
                  <a:prstClr val="black"/>
                </a:solidFill>
                <a:latin typeface="David" panose="020E0502060401010101" pitchFamily="34" charset="-79"/>
                <a:cs typeface="+mn-cs"/>
              </a:rPr>
              <a:t>)</a:t>
            </a:r>
            <a:endParaRPr kumimoji="0" lang="he-IL" alt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vid" panose="020E0502060401010101" pitchFamily="34" charset="-79"/>
              <a:cs typeface="+mn-cs"/>
            </a:endParaRPr>
          </a:p>
          <a:p>
            <a:pPr marL="342900" marR="0" lvl="0" indent="-342900" algn="r" defTabSz="914400" rtl="1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e-IL" altLang="he-IL" sz="15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vid" panose="020E0502060401010101" pitchFamily="34" charset="-79"/>
                <a:cs typeface="+mn-cs"/>
              </a:rPr>
              <a:t>האגודה</a:t>
            </a:r>
            <a:r>
              <a:rPr kumimoji="0" lang="he-IL" altLang="he-IL" sz="1500" i="0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vid" panose="020E0502060401010101" pitchFamily="34" charset="-79"/>
                <a:cs typeface="+mn-cs"/>
              </a:rPr>
              <a:t> הוקמה ב-1971 </a:t>
            </a:r>
          </a:p>
          <a:p>
            <a:pPr marL="342900" marR="0" lvl="0" indent="-342900" algn="r" defTabSz="914400" rtl="1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e-IL" alt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1979 תכנית ראשונה של </a:t>
            </a:r>
            <a:r>
              <a:rPr lang="en-US" alt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Expressive Therapies </a:t>
            </a:r>
            <a:r>
              <a:rPr lang="he-IL" alt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 מתחילה לפעול במסגרת שלוחת לסלי קולג'</a:t>
            </a:r>
            <a:endParaRPr kumimoji="0" lang="he-IL" altLang="he-IL" sz="1500" i="0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avid" panose="020E0502060401010101" pitchFamily="34" charset="-79"/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1981  נפתחה התוכנית הראשונה בארץ לטיפול באמנות חזותית באוניברסיטת חיפה במסגרת החוג לחינוך על ידי פרץ הסה ופרופ' אדיר כהן.</a:t>
            </a:r>
            <a:endParaRPr lang="en-US" sz="1500" dirty="0">
              <a:solidFill>
                <a:schemeClr val="tx1"/>
              </a:solidFill>
              <a:latin typeface="David" panose="020E0502060401010101" pitchFamily="34" charset="-79"/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שנה לאחר מכן נפתחה התוכנית הראשונה בטיפול באמנות חזותית במכללת דוד ילין בירושלים </a:t>
            </a:r>
            <a:endParaRPr lang="en-US" sz="1500" dirty="0">
              <a:solidFill>
                <a:schemeClr val="tx1"/>
              </a:solidFill>
              <a:latin typeface="David" panose="020E0502060401010101" pitchFamily="34" charset="-79"/>
              <a:cs typeface="+mn-cs"/>
            </a:endParaRPr>
          </a:p>
          <a:p>
            <a:pPr marL="342900" indent="-342900" algn="r" rtl="1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1992 הכיר משרד הבריאות במטפלים </a:t>
            </a:r>
            <a:r>
              <a:rPr lang="he-IL" sz="1500" u="sng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ביצירה והבעה </a:t>
            </a:r>
            <a:r>
              <a:rPr 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כמקצוע בריאות ופרסם מטעמו את חוזר המנכ"ל הראשון שבו הוגדר המקצוע ונקבעו </a:t>
            </a:r>
          </a:p>
          <a:p>
            <a:pPr algn="r" rtl="1">
              <a:lnSpc>
                <a:spcPct val="150000"/>
              </a:lnSpc>
              <a:spcBef>
                <a:spcPts val="0"/>
              </a:spcBef>
            </a:pPr>
            <a:r>
              <a:rPr 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       הדרישות לקבלת  תעודת הכרה במעמד </a:t>
            </a:r>
          </a:p>
          <a:p>
            <a:pPr marL="285750" lvl="0" indent="-285750" algn="r" rtl="1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בשנת 2004 בג</a:t>
            </a:r>
            <a:r>
              <a:rPr lang="en-US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"</a:t>
            </a:r>
            <a:r>
              <a:rPr 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ץ פסל את רישוי מקצועות בריאות באמצעות הסדרים מנהלתיים בטענה שמדובר בפגיעה בחופש העיסוק (בג"ץ 03/2921) ודרש את </a:t>
            </a:r>
          </a:p>
          <a:p>
            <a:pPr lvl="0" algn="r" rtl="1">
              <a:lnSpc>
                <a:spcPct val="150000"/>
              </a:lnSpc>
              <a:spcBef>
                <a:spcPts val="0"/>
              </a:spcBef>
            </a:pPr>
            <a:r>
              <a:rPr 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       הסדרת המקצוע בחקיקה ראשית</a:t>
            </a:r>
          </a:p>
          <a:p>
            <a:pPr marL="285750" lvl="0" indent="-285750" algn="r" rtl="1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בשנת 2008 נחקק חוק הסדרת העיסוק במקצועות הבריאות </a:t>
            </a:r>
            <a:r>
              <a:rPr lang="he-IL" sz="1500" dirty="0" err="1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התשס"ח</a:t>
            </a:r>
            <a:r>
              <a:rPr 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 2008 - עבור קבוצה ראשונה של מקצועות בריאות</a:t>
            </a:r>
          </a:p>
          <a:p>
            <a:pPr marL="285750" indent="-285750" algn="r" rtl="1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יולי 2010 - פורסם מתווה להכשרת מטפלים באמנויות על ידי המועצה להשכלה גבוהה- המקצוע הוגדר : </a:t>
            </a:r>
            <a:r>
              <a:rPr lang="he-IL" sz="1500" u="sng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טיפול באמצעות אמנויות – תחום התמחות </a:t>
            </a:r>
            <a:endParaRPr lang="en-US" sz="1500" u="sng" dirty="0">
              <a:solidFill>
                <a:schemeClr val="tx1"/>
              </a:solidFill>
              <a:latin typeface="David" panose="020E0502060401010101" pitchFamily="34" charset="-79"/>
              <a:cs typeface="+mn-cs"/>
            </a:endParaRPr>
          </a:p>
          <a:p>
            <a:pPr marL="285750" indent="-285750" algn="r" rtl="1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2013  הוקמה המועצה העליונה לטיפול באמצעות אמנויות בישראל</a:t>
            </a:r>
          </a:p>
          <a:p>
            <a:pPr marL="285750" indent="-285750" algn="r" rtl="1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he-IL" sz="1500" dirty="0">
                <a:solidFill>
                  <a:schemeClr val="tx1"/>
                </a:solidFill>
                <a:latin typeface="David" panose="020E0502060401010101" pitchFamily="34" charset="-79"/>
                <a:cs typeface="+mn-cs"/>
              </a:rPr>
              <a:t>2018 כל תוכניות ההכשרה עברו למתווה לתואר שני אשר מתקיים ב- 9 מוסדות אקדמיים וכולל את ששת תחומי האמנויות</a:t>
            </a:r>
            <a:endParaRPr lang="en-US" sz="1500" dirty="0">
              <a:solidFill>
                <a:schemeClr val="tx1"/>
              </a:solidFill>
              <a:latin typeface="David" panose="020E0502060401010101" pitchFamily="34" charset="-79"/>
              <a:cs typeface="+mn-cs"/>
            </a:endParaRPr>
          </a:p>
          <a:p>
            <a:pPr marL="285750" lvl="0" indent="-285750" algn="r" rtl="1"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en-US" sz="1500" dirty="0">
              <a:cs typeface="+mn-cs"/>
            </a:endParaRPr>
          </a:p>
          <a:p>
            <a:pPr algn="r" rtl="1">
              <a:lnSpc>
                <a:spcPct val="150000"/>
              </a:lnSpc>
              <a:spcBef>
                <a:spcPts val="0"/>
              </a:spcBef>
            </a:pPr>
            <a:endParaRPr lang="en-US" dirty="0">
              <a:cs typeface="+mn-cs"/>
            </a:endParaRPr>
          </a:p>
          <a:p>
            <a:pPr marL="342900" marR="0" lvl="0" indent="-342900" algn="r" defTabSz="914400" rtl="1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e-IL" altLang="he-IL" sz="20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+mn-cs"/>
            </a:endParaRPr>
          </a:p>
          <a:p>
            <a:pPr marR="0" lvl="0" algn="r" defTabSz="914400" rtl="1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e-IL" altLang="he-IL" sz="20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+mn-cs"/>
            </a:endParaRPr>
          </a:p>
          <a:p>
            <a:pPr marL="0" marR="0" lvl="0" indent="0" algn="ctr" defTabSz="914400" rtl="1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e-IL" altLang="he-IL" sz="1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+mn-cs"/>
            </a:endParaRPr>
          </a:p>
          <a:p>
            <a:pPr marL="285750" marR="0" lvl="0" indent="-285750" algn="just" defTabSz="914400" rtl="1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e-IL" altLang="he-IL" sz="1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+mn-cs"/>
            </a:endParaRPr>
          </a:p>
          <a:p>
            <a:pPr marL="285750" marR="0" lvl="0" indent="-285750" algn="just" defTabSz="914400" rtl="1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e-IL" altLang="he-IL" sz="1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427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ko-KR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הסדרת המקצוע בחקיקה- נכון להיום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2" b="4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7" r="34834" b="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2" r="23247" b="-2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7" r="13445" b="3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23825" b="-2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928BBF-C8A4-024F-ACB2-FFFD3139E814}"/>
              </a:ext>
            </a:extLst>
          </p:cNvPr>
          <p:cNvSpPr/>
          <p:nvPr/>
        </p:nvSpPr>
        <p:spPr>
          <a:xfrm>
            <a:off x="408715" y="1197349"/>
            <a:ext cx="10861760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434A54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  <a:p>
            <a:pPr marL="285750" marR="0" lvl="0" indent="-285750" algn="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434A54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  <a:p>
            <a:pPr marL="285750" marR="0" lvl="0" indent="-285750" algn="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434A54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434A54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  <a:p>
            <a:pPr marL="285750" marR="0" lvl="0" indent="-285750" algn="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434A54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  <a:p>
            <a:pPr marL="285750" marR="0" lvl="0" indent="-285750" algn="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434A54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434A54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  <a:p>
            <a:pPr marL="285750" marR="0" lvl="0" indent="-285750" algn="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434A54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  <a:p>
            <a:pPr marL="285750" marR="0" lvl="0" indent="-285750" algn="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he-IL" sz="2000" dirty="0">
              <a:solidFill>
                <a:srgbClr val="434A54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marR="0" lvl="0" indent="-285750" algn="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434A54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  <a:p>
            <a:pPr marL="285750" marR="0" lvl="0" indent="-285750" algn="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he-IL" sz="2000" dirty="0">
              <a:solidFill>
                <a:srgbClr val="434A54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marR="0" lvl="0" indent="-285750" algn="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434A54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  <a:p>
            <a:pPr marL="285750" marR="0" lvl="0" indent="-285750" algn="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he-IL" sz="2000" dirty="0">
              <a:solidFill>
                <a:srgbClr val="434A54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marR="0" lvl="0" indent="-285750" algn="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434A54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  <a:p>
            <a:pPr marL="285750" marR="0" lvl="0" indent="-285750" algn="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434A54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434A54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08536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9E0F-5B15-54C2-9255-F5F8EF698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0217C-EEDB-0FF1-77B9-9495A92A9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תמונה 2">
            <a:extLst>
              <a:ext uri="{FF2B5EF4-FFF2-40B4-BE49-F238E27FC236}">
                <a16:creationId xmlns:a16="http://schemas.microsoft.com/office/drawing/2014/main" id="{D59D6063-4B19-84DF-7BF0-74FE0C8705E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"/>
          <a:stretch/>
        </p:blipFill>
        <p:spPr>
          <a:xfrm>
            <a:off x="2910695" y="2276475"/>
            <a:ext cx="6399186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97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1" b="2669"/>
          <a:stretch/>
        </p:blipFill>
        <p:spPr>
          <a:xfrm rot="10800000">
            <a:off x="20" y="10"/>
            <a:ext cx="6095980" cy="342899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" b="4137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 rot="10800000"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" b="8932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ימי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קורונה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זום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זום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זום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05046" y="258845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22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he-IL" altLang="ko-KR" sz="4000" b="0" dirty="0">
                <a:solidFill>
                  <a:schemeClr val="bg1"/>
                </a:solidFill>
                <a:cs typeface="+mn-cs"/>
              </a:rPr>
              <a:t>הגדרת המקצוע</a:t>
            </a:r>
            <a:endParaRPr lang="ko-KR" altLang="en-US" sz="4000" b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379828" y="1443518"/>
            <a:ext cx="11633982" cy="5204233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1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e-IL" altLang="he-IL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  <a:p>
            <a:pPr marL="285750" marR="0" lvl="0" indent="-285750" algn="just" defTabSz="914400" rtl="1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e-IL" altLang="he-IL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  <a:p>
            <a:pPr marL="285750" marR="0" lvl="0" indent="-285750" algn="just" defTabSz="914400" rtl="1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e-IL" altLang="he-IL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  <a:p>
            <a:pPr marL="285750" marR="0" lvl="0" indent="-285750" algn="just" defTabSz="914400" rtl="1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e-IL" altLang="he-IL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3629" y="1443518"/>
            <a:ext cx="1183093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latin typeface="Arial" panose="020B0604020202020204" pitchFamily="34" charset="0"/>
                <a:cs typeface="Arial" panose="020B0604020202020204" pitchFamily="34" charset="0"/>
              </a:rPr>
              <a:t>טיפול באמצעות אמנויות הינו מקצוע בריאות </a:t>
            </a:r>
          </a:p>
          <a:p>
            <a:pPr algn="ctr"/>
            <a:r>
              <a:rPr lang="he-IL" sz="3200" b="1" dirty="0">
                <a:latin typeface="Arial" panose="020B0604020202020204" pitchFamily="34" charset="0"/>
                <a:cs typeface="Arial" panose="020B0604020202020204" pitchFamily="34" charset="0"/>
              </a:rPr>
              <a:t>העוסק בטיפול נפשי על ידי יצירה והבעה</a:t>
            </a:r>
          </a:p>
          <a:p>
            <a:pPr algn="ctr"/>
            <a:r>
              <a:rPr lang="he-IL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2400" b="1" dirty="0">
                <a:latin typeface="Arial" panose="020B0604020202020204" pitchFamily="34" charset="0"/>
                <a:cs typeface="Arial" panose="020B0604020202020204" pitchFamily="34" charset="0"/>
              </a:rPr>
              <a:t>בשישה תחומים :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8D1719E-67CE-2AE1-9C1C-B95BB63E9D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4682448"/>
              </p:ext>
            </p:extLst>
          </p:nvPr>
        </p:nvGraphicFramePr>
        <p:xfrm>
          <a:off x="-547003" y="2705522"/>
          <a:ext cx="8996409" cy="3942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7564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he-IL" altLang="ko-KR" sz="4000" b="0" dirty="0">
                <a:solidFill>
                  <a:schemeClr val="bg1"/>
                </a:solidFill>
                <a:latin typeface="David" panose="020E0502060401010101" pitchFamily="34" charset="-79"/>
                <a:cs typeface="+mn-cs"/>
              </a:rPr>
              <a:t>במה אנחנו עוסקים באגודה</a:t>
            </a:r>
            <a:endParaRPr lang="ko-KR" altLang="en-US" sz="4000" b="0" dirty="0">
              <a:solidFill>
                <a:schemeClr val="bg1"/>
              </a:solidFill>
              <a:latin typeface="David" panose="020E0502060401010101" pitchFamily="34" charset="-79"/>
              <a:cs typeface="+mn-cs"/>
            </a:endParaRPr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279009" y="1305568"/>
            <a:ext cx="11633982" cy="5204233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>
              <a:lnSpc>
                <a:spcPct val="150000"/>
              </a:lnSpc>
              <a:spcBef>
                <a:spcPts val="0"/>
              </a:spcBef>
            </a:pPr>
            <a:endParaRPr lang="he-IL" altLang="he-IL" sz="1600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just" rt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he-IL" altLang="he-IL" sz="1600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just" rt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he-IL" altLang="he-IL" sz="1600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just" rt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he-IL" altLang="he-IL" sz="1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02C0FE7-0C34-C68D-9FF2-3BB9D6814A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5290402"/>
              </p:ext>
            </p:extLst>
          </p:nvPr>
        </p:nvGraphicFramePr>
        <p:xfrm>
          <a:off x="2245063" y="1305569"/>
          <a:ext cx="7977239" cy="5103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340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he-IL" altLang="ko-KR" sz="4000" b="0" dirty="0">
                <a:solidFill>
                  <a:schemeClr val="bg1"/>
                </a:solidFill>
              </a:rPr>
              <a:t>מבנה האגודה</a:t>
            </a:r>
            <a:endParaRPr lang="ko-KR" altLang="en-US" sz="4000" b="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F7F98EC-C4AE-3444-8B1A-2D443DD18979}"/>
              </a:ext>
            </a:extLst>
          </p:cNvPr>
          <p:cNvSpPr/>
          <p:nvPr/>
        </p:nvSpPr>
        <p:spPr>
          <a:xfrm>
            <a:off x="7128769" y="1859680"/>
            <a:ext cx="2469805" cy="4531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ס. יו"ר לפיתוח מקצועי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85ACA2-34B8-7444-B874-054C9F29F317}"/>
              </a:ext>
            </a:extLst>
          </p:cNvPr>
          <p:cNvSpPr/>
          <p:nvPr/>
        </p:nvSpPr>
        <p:spPr>
          <a:xfrm>
            <a:off x="5303338" y="1237781"/>
            <a:ext cx="1537750" cy="4531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יו"ר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DBF671E-8C82-C647-8BCC-C5E8F0F1C151}"/>
              </a:ext>
            </a:extLst>
          </p:cNvPr>
          <p:cNvSpPr/>
          <p:nvPr/>
        </p:nvSpPr>
        <p:spPr>
          <a:xfrm>
            <a:off x="3754747" y="3961452"/>
            <a:ext cx="4602711" cy="6062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חטיבות </a:t>
            </a:r>
          </a:p>
          <a:p>
            <a:pPr algn="ctr"/>
            <a:r>
              <a:rPr lang="he-IL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ימי עיון, קשר עם תכניות הכשרה, מענה לשאלות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CBA7016-244E-BE40-96F1-35922CF4C945}"/>
              </a:ext>
            </a:extLst>
          </p:cNvPr>
          <p:cNvSpPr/>
          <p:nvPr/>
        </p:nvSpPr>
        <p:spPr>
          <a:xfrm>
            <a:off x="9376849" y="4771734"/>
            <a:ext cx="1537750" cy="4531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מוסיקה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6300BD9-B026-E34E-B892-B9590552BB9B}"/>
              </a:ext>
            </a:extLst>
          </p:cNvPr>
          <p:cNvSpPr/>
          <p:nvPr/>
        </p:nvSpPr>
        <p:spPr>
          <a:xfrm>
            <a:off x="9376849" y="5292552"/>
            <a:ext cx="1537750" cy="2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יו"ר חטיבה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6E43B73-F764-7B42-9F38-02D5FABE609A}"/>
              </a:ext>
            </a:extLst>
          </p:cNvPr>
          <p:cNvSpPr/>
          <p:nvPr/>
        </p:nvSpPr>
        <p:spPr>
          <a:xfrm>
            <a:off x="9376849" y="5821382"/>
            <a:ext cx="1537750" cy="2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ועדת רישום ומעבר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503E135-F9E2-8846-A6B9-95084D3FB396}"/>
              </a:ext>
            </a:extLst>
          </p:cNvPr>
          <p:cNvSpPr/>
          <p:nvPr/>
        </p:nvSpPr>
        <p:spPr>
          <a:xfrm>
            <a:off x="9376849" y="6359013"/>
            <a:ext cx="1537750" cy="2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נציג באיגוד הבינ"ל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35291A5-BDE4-184E-8FCE-C7943B9A63F2}"/>
              </a:ext>
            </a:extLst>
          </p:cNvPr>
          <p:cNvSpPr/>
          <p:nvPr/>
        </p:nvSpPr>
        <p:spPr>
          <a:xfrm>
            <a:off x="7738407" y="5314091"/>
            <a:ext cx="1537750" cy="2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יו"ר חטיבה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C8771F8-5E36-F140-BD2F-97BFA317FF2D}"/>
              </a:ext>
            </a:extLst>
          </p:cNvPr>
          <p:cNvSpPr/>
          <p:nvPr/>
        </p:nvSpPr>
        <p:spPr>
          <a:xfrm>
            <a:off x="7738407" y="5842921"/>
            <a:ext cx="1537750" cy="2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ועדת רישום ומעבר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10D5C09-6392-A640-B303-207E288C1A9E}"/>
              </a:ext>
            </a:extLst>
          </p:cNvPr>
          <p:cNvSpPr/>
          <p:nvPr/>
        </p:nvSpPr>
        <p:spPr>
          <a:xfrm>
            <a:off x="6099965" y="5294207"/>
            <a:ext cx="1537750" cy="2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יו"ר חטיבה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879838C-ACE1-F740-9E8B-3A6AA5A0F6FE}"/>
              </a:ext>
            </a:extLst>
          </p:cNvPr>
          <p:cNvSpPr/>
          <p:nvPr/>
        </p:nvSpPr>
        <p:spPr>
          <a:xfrm>
            <a:off x="6099965" y="5823037"/>
            <a:ext cx="1537750" cy="2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ועדת רישום ומעבר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BEE8FD0-D830-1D43-993F-0A6080FB0649}"/>
              </a:ext>
            </a:extLst>
          </p:cNvPr>
          <p:cNvSpPr/>
          <p:nvPr/>
        </p:nvSpPr>
        <p:spPr>
          <a:xfrm>
            <a:off x="6099965" y="6360668"/>
            <a:ext cx="1537750" cy="2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נציג באיגוד הבינ"ל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086A508-2DE4-1E48-97C7-426895CC0EC4}"/>
              </a:ext>
            </a:extLst>
          </p:cNvPr>
          <p:cNvSpPr/>
          <p:nvPr/>
        </p:nvSpPr>
        <p:spPr>
          <a:xfrm>
            <a:off x="4461523" y="5294207"/>
            <a:ext cx="1537750" cy="2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יו"ר חטיבה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166A310-CE7A-2041-87B2-BCC8AAA67970}"/>
              </a:ext>
            </a:extLst>
          </p:cNvPr>
          <p:cNvSpPr/>
          <p:nvPr/>
        </p:nvSpPr>
        <p:spPr>
          <a:xfrm>
            <a:off x="4461523" y="5823037"/>
            <a:ext cx="1537750" cy="2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ועדת רישום ומעבר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931F7B8-E087-3C40-AC0B-E1C6033AE83A}"/>
              </a:ext>
            </a:extLst>
          </p:cNvPr>
          <p:cNvSpPr/>
          <p:nvPr/>
        </p:nvSpPr>
        <p:spPr>
          <a:xfrm>
            <a:off x="2823081" y="5272668"/>
            <a:ext cx="1537750" cy="2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יו"ר חטיבה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21E0D76-348F-5B48-AB5D-77768D5618EA}"/>
              </a:ext>
            </a:extLst>
          </p:cNvPr>
          <p:cNvSpPr/>
          <p:nvPr/>
        </p:nvSpPr>
        <p:spPr>
          <a:xfrm>
            <a:off x="2823081" y="5801498"/>
            <a:ext cx="1537750" cy="2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ועדת רישום ומעבר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58464D8-0F24-7341-BA9F-50C910F196DD}"/>
              </a:ext>
            </a:extLst>
          </p:cNvPr>
          <p:cNvSpPr/>
          <p:nvPr/>
        </p:nvSpPr>
        <p:spPr>
          <a:xfrm>
            <a:off x="1179252" y="5272668"/>
            <a:ext cx="1537750" cy="2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יו"ר חטיבה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1AAAC49-D8C3-1A4E-8FCD-40C183EF5418}"/>
              </a:ext>
            </a:extLst>
          </p:cNvPr>
          <p:cNvSpPr/>
          <p:nvPr/>
        </p:nvSpPr>
        <p:spPr>
          <a:xfrm>
            <a:off x="1179252" y="5801498"/>
            <a:ext cx="1537750" cy="2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ועדת רישום ומעבר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980956B-8FF7-3242-AE2D-CAB435CCA7A6}"/>
              </a:ext>
            </a:extLst>
          </p:cNvPr>
          <p:cNvSpPr/>
          <p:nvPr/>
        </p:nvSpPr>
        <p:spPr>
          <a:xfrm>
            <a:off x="1179252" y="6339129"/>
            <a:ext cx="1537750" cy="273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נציג באיגוד הבינ"ל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24C6C40-E355-694F-81B2-E681FF02D750}"/>
              </a:ext>
            </a:extLst>
          </p:cNvPr>
          <p:cNvSpPr/>
          <p:nvPr/>
        </p:nvSpPr>
        <p:spPr>
          <a:xfrm>
            <a:off x="7738407" y="4771734"/>
            <a:ext cx="1537750" cy="4531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אמנות חזותית 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D5373F6-4018-EA42-8FD1-3BD6E5AB9484}"/>
              </a:ext>
            </a:extLst>
          </p:cNvPr>
          <p:cNvSpPr/>
          <p:nvPr/>
        </p:nvSpPr>
        <p:spPr>
          <a:xfrm>
            <a:off x="6099965" y="4751850"/>
            <a:ext cx="1537750" cy="4531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תנועה ומחול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732C363-5980-9A4E-83D3-255A7F150E39}"/>
              </a:ext>
            </a:extLst>
          </p:cNvPr>
          <p:cNvSpPr/>
          <p:nvPr/>
        </p:nvSpPr>
        <p:spPr>
          <a:xfrm>
            <a:off x="4461523" y="4773389"/>
            <a:ext cx="1537750" cy="4531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פסיכודרמה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9FE4984-CF8C-864D-BAA7-100B7757A8BC}"/>
              </a:ext>
            </a:extLst>
          </p:cNvPr>
          <p:cNvSpPr/>
          <p:nvPr/>
        </p:nvSpPr>
        <p:spPr>
          <a:xfrm>
            <a:off x="2823081" y="4767328"/>
            <a:ext cx="1537750" cy="4531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ביבליותרפיה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12322E8-C51D-5F47-BD64-596F7B9D8157}"/>
              </a:ext>
            </a:extLst>
          </p:cNvPr>
          <p:cNvSpPr/>
          <p:nvPr/>
        </p:nvSpPr>
        <p:spPr>
          <a:xfrm>
            <a:off x="1179252" y="4751850"/>
            <a:ext cx="1537750" cy="4531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דרמה תרפיה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F6C6640-2313-8C4D-AF3E-38403A980AD1}"/>
              </a:ext>
            </a:extLst>
          </p:cNvPr>
          <p:cNvSpPr/>
          <p:nvPr/>
        </p:nvSpPr>
        <p:spPr>
          <a:xfrm>
            <a:off x="126393" y="2858245"/>
            <a:ext cx="2073964" cy="1909177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ועדות קבועות</a:t>
            </a:r>
          </a:p>
          <a:p>
            <a:pPr algn="ctr"/>
            <a:r>
              <a:rPr lang="he-I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ועדת האתיקה</a:t>
            </a:r>
          </a:p>
          <a:p>
            <a:pPr algn="ctr"/>
            <a:r>
              <a:rPr lang="he-I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ועדת החריגים</a:t>
            </a:r>
          </a:p>
          <a:p>
            <a:pPr algn="ctr"/>
            <a:r>
              <a:rPr lang="he-I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ועדת הביקורת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56D50B9-36DE-B94C-9CDE-1164681D884A}"/>
              </a:ext>
            </a:extLst>
          </p:cNvPr>
          <p:cNvSpPr/>
          <p:nvPr/>
        </p:nvSpPr>
        <p:spPr>
          <a:xfrm>
            <a:off x="9442764" y="2688288"/>
            <a:ext cx="2749236" cy="190917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תפקידי רוחב</a:t>
            </a:r>
          </a:p>
          <a:p>
            <a:pPr algn="ctr"/>
            <a:r>
              <a:rPr lang="he-I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ועדת יחסי ציבור</a:t>
            </a:r>
          </a:p>
          <a:p>
            <a:pPr algn="ctr"/>
            <a:r>
              <a:rPr lang="he-I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ועדת סטודנטים</a:t>
            </a:r>
          </a:p>
          <a:p>
            <a:pPr algn="ctr"/>
            <a:r>
              <a:rPr lang="he-I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ועדה לחברה הערבית</a:t>
            </a:r>
          </a:p>
          <a:p>
            <a:pPr algn="ctr"/>
            <a:r>
              <a:rPr lang="he-I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ועדת </a:t>
            </a:r>
            <a:r>
              <a:rPr lang="he-IL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להט"בק</a:t>
            </a:r>
            <a:endParaRPr lang="he-IL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e-I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ועדה </a:t>
            </a:r>
            <a:r>
              <a:rPr lang="he-IL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בינתרבותית</a:t>
            </a:r>
            <a:endParaRPr lang="he-IL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ED2D91D-4BF1-D844-8EF3-C43D093792F4}"/>
              </a:ext>
            </a:extLst>
          </p:cNvPr>
          <p:cNvSpPr/>
          <p:nvPr/>
        </p:nvSpPr>
        <p:spPr>
          <a:xfrm>
            <a:off x="9936048" y="1483800"/>
            <a:ext cx="1537750" cy="4531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מועצה עליונה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Left-Right Arrow 36">
            <a:extLst>
              <a:ext uri="{FF2B5EF4-FFF2-40B4-BE49-F238E27FC236}">
                <a16:creationId xmlns:a16="http://schemas.microsoft.com/office/drawing/2014/main" id="{AD673EA7-BFED-E044-BDE4-6BD71070C41C}"/>
              </a:ext>
            </a:extLst>
          </p:cNvPr>
          <p:cNvSpPr/>
          <p:nvPr/>
        </p:nvSpPr>
        <p:spPr>
          <a:xfrm rot="5400000">
            <a:off x="10305638" y="5469155"/>
            <a:ext cx="2024974" cy="621321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תפקידי אורך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EDEA1-9553-C44D-9BE1-25172F7106B2}"/>
              </a:ext>
            </a:extLst>
          </p:cNvPr>
          <p:cNvSpPr txBox="1"/>
          <p:nvPr/>
        </p:nvSpPr>
        <p:spPr>
          <a:xfrm>
            <a:off x="2480506" y="2370538"/>
            <a:ext cx="24500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1400" dirty="0">
                <a:latin typeface="Arial" panose="020B0604020202020204" pitchFamily="34" charset="0"/>
                <a:cs typeface="Arial" panose="020B0604020202020204" pitchFamily="34" charset="0"/>
              </a:rPr>
              <a:t>הסברה במקומות תעסוקה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1400" dirty="0">
                <a:latin typeface="Arial" panose="020B0604020202020204" pitchFamily="34" charset="0"/>
                <a:cs typeface="Arial" panose="020B0604020202020204" pitchFamily="34" charset="0"/>
              </a:rPr>
              <a:t>קשר עם מעסיקים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1400" dirty="0">
                <a:latin typeface="Arial" panose="020B0604020202020204" pitchFamily="34" charset="0"/>
                <a:cs typeface="Arial" panose="020B0604020202020204" pitchFamily="34" charset="0"/>
              </a:rPr>
              <a:t>פרויקט העצמאים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1400" dirty="0">
                <a:latin typeface="Arial" panose="020B0604020202020204" pitchFamily="34" charset="0"/>
                <a:cs typeface="Arial" panose="020B0604020202020204" pitchFamily="34" charset="0"/>
              </a:rPr>
              <a:t>קשר עם הסתדרות המורים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1400" dirty="0">
                <a:latin typeface="Arial" panose="020B0604020202020204" pitchFamily="34" charset="0"/>
                <a:cs typeface="Arial" panose="020B0604020202020204" pitchFamily="34" charset="0"/>
              </a:rPr>
              <a:t>רשת צוותים רב מקצועיים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D91698-77C7-504D-90D4-A0297D885D4A}"/>
              </a:ext>
            </a:extLst>
          </p:cNvPr>
          <p:cNvSpPr txBox="1"/>
          <p:nvPr/>
        </p:nvSpPr>
        <p:spPr>
          <a:xfrm>
            <a:off x="6548591" y="2364439"/>
            <a:ext cx="3049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1400" dirty="0">
                <a:latin typeface="Arial" panose="020B0604020202020204" pitchFamily="34" charset="0"/>
                <a:cs typeface="Arial" panose="020B0604020202020204" pitchFamily="34" charset="0"/>
              </a:rPr>
              <a:t>ועדה לפיתוח מקצועי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1400" dirty="0">
                <a:latin typeface="Arial" panose="020B0604020202020204" pitchFamily="34" charset="0"/>
                <a:cs typeface="Arial" panose="020B0604020202020204" pitchFamily="34" charset="0"/>
              </a:rPr>
              <a:t>ועדה מדעית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1400" dirty="0">
                <a:latin typeface="Arial" panose="020B0604020202020204" pitchFamily="34" charset="0"/>
                <a:cs typeface="Arial" panose="020B0604020202020204" pitchFamily="34" charset="0"/>
              </a:rPr>
              <a:t>כנס דו שנתי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1400" dirty="0">
                <a:latin typeface="Arial" panose="020B0604020202020204" pitchFamily="34" charset="0"/>
                <a:cs typeface="Arial" panose="020B0604020202020204" pitchFamily="34" charset="0"/>
              </a:rPr>
              <a:t>ימי עיון, השתלמויות וכנסים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1400" dirty="0">
                <a:latin typeface="Arial" panose="020B0604020202020204" pitchFamily="34" charset="0"/>
                <a:cs typeface="Arial" panose="020B0604020202020204" pitchFamily="34" charset="0"/>
              </a:rPr>
              <a:t>יום עיון מרכזי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4FFED5CB-137F-3089-1498-D959B8BFDD0F}"/>
              </a:ext>
            </a:extLst>
          </p:cNvPr>
          <p:cNvSpPr/>
          <p:nvPr/>
        </p:nvSpPr>
        <p:spPr>
          <a:xfrm>
            <a:off x="2480506" y="1859680"/>
            <a:ext cx="2469805" cy="4531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ס. יו"ר  בנושא תעסוקה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6168E4B3-8AE2-464E-9E24-1189305AB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033" y="6359013"/>
            <a:ext cx="1536325" cy="377985"/>
          </a:xfrm>
          <a:prstGeom prst="rect">
            <a:avLst/>
          </a:prstGeom>
        </p:spPr>
      </p:pic>
      <p:sp>
        <p:nvSpPr>
          <p:cNvPr id="38" name="Oval 34">
            <a:extLst>
              <a:ext uri="{FF2B5EF4-FFF2-40B4-BE49-F238E27FC236}">
                <a16:creationId xmlns:a16="http://schemas.microsoft.com/office/drawing/2014/main" id="{5056043B-6199-4E3D-BF34-5F51A7B4AB9E}"/>
              </a:ext>
            </a:extLst>
          </p:cNvPr>
          <p:cNvSpPr/>
          <p:nvPr/>
        </p:nvSpPr>
        <p:spPr>
          <a:xfrm>
            <a:off x="66596" y="783457"/>
            <a:ext cx="2413910" cy="190917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ועדות תחומי התמחות </a:t>
            </a:r>
          </a:p>
          <a:p>
            <a:pPr algn="ctr"/>
            <a:r>
              <a:rPr lang="he-I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ועדת בריאות הנפש</a:t>
            </a:r>
          </a:p>
          <a:p>
            <a:pPr algn="ctr"/>
            <a:r>
              <a:rPr lang="he-I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ועדת אוטיזם</a:t>
            </a:r>
          </a:p>
          <a:p>
            <a:pPr algn="ctr"/>
            <a:r>
              <a:rPr lang="he-I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ועדת </a:t>
            </a:r>
            <a:r>
              <a:rPr lang="he-IL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זיקנה</a:t>
            </a:r>
            <a:endParaRPr lang="he-IL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51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r" rtl="1"/>
            <a:r>
              <a:rPr lang="he-IL" altLang="ko-KR" sz="3600" b="0" dirty="0">
                <a:solidFill>
                  <a:schemeClr val="bg1"/>
                </a:solidFill>
                <a:latin typeface="David" panose="020E0502060401010101" pitchFamily="34" charset="-79"/>
                <a:cs typeface="+mn-cs"/>
              </a:rPr>
              <a:t>                </a:t>
            </a:r>
            <a:r>
              <a:rPr lang="he-IL" altLang="ko-KR" sz="3800" b="0" dirty="0">
                <a:solidFill>
                  <a:schemeClr val="bg1"/>
                </a:solidFill>
                <a:latin typeface="David" panose="020E0502060401010101" pitchFamily="34" charset="-79"/>
                <a:cs typeface="+mn-cs"/>
              </a:rPr>
              <a:t>מה קורה היום בתחום הטיפול באמצעות אמנויות</a:t>
            </a:r>
            <a:r>
              <a:rPr lang="he-IL" altLang="ko-KR" sz="3600" b="0" dirty="0">
                <a:solidFill>
                  <a:schemeClr val="bg1"/>
                </a:solidFill>
                <a:latin typeface="David" panose="020E0502060401010101" pitchFamily="34" charset="-79"/>
                <a:cs typeface="+mn-cs"/>
              </a:rPr>
              <a:t>?</a:t>
            </a:r>
            <a:endParaRPr lang="en-US" altLang="ko-KR" sz="3600" b="0" dirty="0">
              <a:solidFill>
                <a:schemeClr val="bg1"/>
              </a:solidFill>
              <a:latin typeface="David" panose="020E0502060401010101" pitchFamily="34" charset="-79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63D6A42-1FE6-0FA0-07EE-33B22E11BE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3325557"/>
              </p:ext>
            </p:extLst>
          </p:nvPr>
        </p:nvGraphicFramePr>
        <p:xfrm>
          <a:off x="2444263" y="1346478"/>
          <a:ext cx="8960616" cy="5286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D442FD-3530-C6B3-09F4-B1C98C0AED6F}"/>
              </a:ext>
            </a:extLst>
          </p:cNvPr>
          <p:cNvSpPr txBox="1"/>
          <p:nvPr/>
        </p:nvSpPr>
        <p:spPr>
          <a:xfrm>
            <a:off x="10912510" y="5275385"/>
            <a:ext cx="104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הציבור הרחב</a:t>
            </a:r>
            <a:endParaRPr lang="en-IL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ECE63-1CB3-EABC-EA70-FF8EC3490C05}"/>
              </a:ext>
            </a:extLst>
          </p:cNvPr>
          <p:cNvSpPr txBox="1"/>
          <p:nvPr/>
        </p:nvSpPr>
        <p:spPr>
          <a:xfrm>
            <a:off x="10882365" y="3429000"/>
            <a:ext cx="104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שוק העבודה</a:t>
            </a:r>
            <a:endParaRPr lang="en-IL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302CAF-939C-5921-0CC0-DF01C660EA9A}"/>
              </a:ext>
            </a:extLst>
          </p:cNvPr>
          <p:cNvSpPr txBox="1"/>
          <p:nvPr/>
        </p:nvSpPr>
        <p:spPr>
          <a:xfrm>
            <a:off x="10882365" y="1679853"/>
            <a:ext cx="104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מדינת ישראל</a:t>
            </a:r>
            <a:endParaRPr lang="en-IL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6327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1916"/>
            <a:ext cx="12192000" cy="1069514"/>
          </a:xfrm>
        </p:spPr>
        <p:txBody>
          <a:bodyPr/>
          <a:lstStyle/>
          <a:p>
            <a:pPr algn="ctr" rtl="1"/>
            <a:r>
              <a:rPr lang="he-IL" altLang="ko-KR" sz="3800" b="0" dirty="0">
                <a:solidFill>
                  <a:schemeClr val="bg1"/>
                </a:solidFill>
                <a:latin typeface="David" panose="020E0502060401010101" pitchFamily="34" charset="-79"/>
                <a:cs typeface="+mn-cs"/>
              </a:rPr>
              <a:t>הסדרת המקצוע בחקיקה</a:t>
            </a:r>
            <a:endParaRPr lang="ko-KR" altLang="en-US" sz="3800" b="0" dirty="0">
              <a:solidFill>
                <a:schemeClr val="bg1"/>
              </a:solidFill>
              <a:latin typeface="David" panose="020E0502060401010101" pitchFamily="34" charset="-79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928BBF-C8A4-024F-ACB2-FFFD3139E814}"/>
              </a:ext>
            </a:extLst>
          </p:cNvPr>
          <p:cNvSpPr/>
          <p:nvPr/>
        </p:nvSpPr>
        <p:spPr>
          <a:xfrm>
            <a:off x="927463" y="1225147"/>
            <a:ext cx="10370395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2000" b="1" u="sng" dirty="0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על מה אנחנו נלחמים? </a:t>
            </a:r>
            <a:endParaRPr lang="he-IL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he-IL" b="1" dirty="0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בשנת 2004</a:t>
            </a:r>
            <a:r>
              <a:rPr lang="he-IL" dirty="0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ביטל משרד הבריאות את תעודת ה'הכרה במעמד' וחיסל את 'שומר הסף' היחידי לעיסוק במקצוע. </a:t>
            </a:r>
          </a:p>
          <a:p>
            <a:pPr algn="r" rtl="1"/>
            <a:endParaRPr lang="he-IL" dirty="0">
              <a:solidFill>
                <a:srgbClr val="434A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למעשה כעת: </a:t>
            </a:r>
          </a:p>
          <a:p>
            <a:pPr marL="285750" indent="-2857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b="1" dirty="0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כל אחד</a:t>
            </a:r>
            <a:r>
              <a:rPr lang="he-IL" dirty="0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יכול להציג עצמו כמטפל, גם </a:t>
            </a:r>
            <a:r>
              <a:rPr lang="he-IL" b="1" dirty="0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ללא הכשרה</a:t>
            </a:r>
            <a:r>
              <a:rPr lang="he-IL" dirty="0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b="1" dirty="0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אין הסדרה ופיקוח </a:t>
            </a:r>
            <a:r>
              <a:rPr lang="he-IL" dirty="0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על מי שרשאי לעסוק במקצוע.</a:t>
            </a:r>
          </a:p>
          <a:p>
            <a:pPr marL="285750" indent="-2857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b="1" dirty="0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אין תקני העסקה </a:t>
            </a:r>
            <a:r>
              <a:rPr lang="he-IL" dirty="0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למטפלים באמצעות אמנויות. </a:t>
            </a:r>
          </a:p>
          <a:p>
            <a:pPr marL="285750" indent="-2857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b="1" dirty="0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כל אחד</a:t>
            </a:r>
            <a:r>
              <a:rPr lang="he-IL" dirty="0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יכול לפתוח תכנית הכשרה ולהגדיר את בוגריה כמטפלים באמצעות אומנויות.</a:t>
            </a:r>
          </a:p>
          <a:p>
            <a:pPr marL="285750" indent="-285750" algn="r" rtl="1">
              <a:buFont typeface="Courier New" panose="02070309020205020404" pitchFamily="49" charset="0"/>
              <a:buChar char="o"/>
            </a:pPr>
            <a:endParaRPr lang="he-IL" dirty="0">
              <a:solidFill>
                <a:srgbClr val="434A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 rtl="1">
              <a:buFont typeface="Courier New" panose="02070309020205020404" pitchFamily="49" charset="0"/>
              <a:buChar char="o"/>
            </a:pPr>
            <a:endParaRPr lang="he-IL" dirty="0">
              <a:solidFill>
                <a:srgbClr val="434A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 rtl="1">
              <a:buFont typeface="Courier New" panose="02070309020205020404" pitchFamily="49" charset="0"/>
              <a:buChar char="o"/>
            </a:pPr>
            <a:endParaRPr lang="he-IL" dirty="0">
              <a:solidFill>
                <a:srgbClr val="434A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 rtl="1">
              <a:buFont typeface="Courier New" panose="02070309020205020404" pitchFamily="49" charset="0"/>
              <a:buChar char="o"/>
            </a:pPr>
            <a:endParaRPr lang="he-IL" dirty="0">
              <a:solidFill>
                <a:srgbClr val="434A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 rtl="1">
              <a:buFont typeface="Courier New" panose="02070309020205020404" pitchFamily="49" charset="0"/>
              <a:buChar char="o"/>
            </a:pPr>
            <a:endParaRPr lang="he-IL" dirty="0">
              <a:solidFill>
                <a:srgbClr val="434A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/>
            <a:r>
              <a:rPr lang="he-IL" b="1" dirty="0" err="1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יה"ת</a:t>
            </a:r>
            <a:r>
              <a:rPr lang="he-IL" b="1" dirty="0">
                <a:solidFill>
                  <a:srgbClr val="434A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פועל מול משרד הבריאות והמחוקק על מנת שמקצוע הטיפול באמצעות אמנויות יצורף לחוק מקצועות הבריאות ויוגדר כמקצוע בריאות</a:t>
            </a:r>
          </a:p>
        </p:txBody>
      </p:sp>
      <p:pic>
        <p:nvPicPr>
          <p:cNvPr id="3" name="Picture 2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52AF723B-FE1D-4541-81D5-76B5C26FAD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543" y="1958865"/>
            <a:ext cx="4605041" cy="1752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412ED63D-9BBE-F469-CD3C-71C7233D9944}"/>
              </a:ext>
            </a:extLst>
          </p:cNvPr>
          <p:cNvSpPr/>
          <p:nvPr/>
        </p:nvSpPr>
        <p:spPr>
          <a:xfrm>
            <a:off x="4704244" y="4641011"/>
            <a:ext cx="3838755" cy="42269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13181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2" y="1388840"/>
            <a:ext cx="2606655" cy="1934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26610" y="87280"/>
            <a:ext cx="12192000" cy="1069514"/>
          </a:xfrm>
        </p:spPr>
        <p:txBody>
          <a:bodyPr/>
          <a:lstStyle/>
          <a:p>
            <a:pPr algn="ctr" rtl="1"/>
            <a:r>
              <a:rPr lang="he-IL" altLang="ko-KR" sz="3800" b="0" dirty="0">
                <a:solidFill>
                  <a:schemeClr val="bg1"/>
                </a:solidFill>
                <a:latin typeface="David" panose="020E0502060401010101" pitchFamily="34" charset="-79"/>
                <a:cs typeface="+mn-cs"/>
              </a:rPr>
              <a:t>הקמת וועדות מקצועיות</a:t>
            </a:r>
            <a:endParaRPr lang="ko-KR" altLang="en-US" sz="3800" b="0" dirty="0">
              <a:solidFill>
                <a:schemeClr val="bg1"/>
              </a:solidFill>
              <a:latin typeface="David" panose="020E0502060401010101" pitchFamily="34" charset="-79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32ACA8-EB69-C14A-83E7-01C2944E6A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39" y="3458210"/>
            <a:ext cx="2627299" cy="1649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7E6891-B187-BD4B-9FFE-D02EFB9DBDFB}"/>
              </a:ext>
            </a:extLst>
          </p:cNvPr>
          <p:cNvSpPr txBox="1"/>
          <p:nvPr/>
        </p:nvSpPr>
        <p:spPr>
          <a:xfrm rot="20226579">
            <a:off x="-419793" y="4228148"/>
            <a:ext cx="4239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he-IL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יום עיון של הוועדה לבריאות </a:t>
            </a:r>
          </a:p>
          <a:p>
            <a:pPr marL="0" algn="ctr" defTabSz="914400" rtl="1" eaLnBrk="1" latinLnBrk="0" hangingPunct="1"/>
            <a:r>
              <a:rPr lang="he-IL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נפש</a:t>
            </a:r>
            <a:endParaRPr lang="en-US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A62C7C-E85A-9744-BB7F-8FAC450AE1BD}"/>
              </a:ext>
            </a:extLst>
          </p:cNvPr>
          <p:cNvSpPr txBox="1"/>
          <p:nvPr/>
        </p:nvSpPr>
        <p:spPr>
          <a:xfrm>
            <a:off x="-186212" y="2953859"/>
            <a:ext cx="382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he-IL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ועדה לחברה הערבית</a:t>
            </a:r>
            <a:endParaRPr lang="en-US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C46102-A83F-D846-905B-E283AD9F46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39" y="5145793"/>
            <a:ext cx="2627299" cy="1538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92CC09-A6CB-A645-8591-7B93AE7B521C}"/>
              </a:ext>
            </a:extLst>
          </p:cNvPr>
          <p:cNvSpPr txBox="1"/>
          <p:nvPr/>
        </p:nvSpPr>
        <p:spPr>
          <a:xfrm>
            <a:off x="185771" y="6220215"/>
            <a:ext cx="3226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b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r>
              <a:rPr lang="he-IL" dirty="0"/>
              <a:t>קידום </a:t>
            </a:r>
            <a:r>
              <a:rPr lang="he-IL"/>
              <a:t>מטפלים עצמאיים</a:t>
            </a:r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6018299-3B0D-2F5E-8D09-3379BEDEA6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7491928"/>
              </p:ext>
            </p:extLst>
          </p:nvPr>
        </p:nvGraphicFramePr>
        <p:xfrm>
          <a:off x="3183590" y="1509274"/>
          <a:ext cx="7366977" cy="4710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567896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altLang="ko-KR" sz="3800" b="0">
                <a:solidFill>
                  <a:schemeClr val="bg1"/>
                </a:solidFill>
                <a:latin typeface="David" panose="020E0502060401010101" pitchFamily="34" charset="-79"/>
                <a:cs typeface="+mn-cs"/>
              </a:rPr>
              <a:t>האקדמיה"ת</a:t>
            </a:r>
            <a:endParaRPr lang="ko-KR" altLang="en-US" sz="3800" b="0" dirty="0">
              <a:solidFill>
                <a:schemeClr val="bg1"/>
              </a:solidFill>
              <a:latin typeface="David" panose="020E0502060401010101" pitchFamily="34" charset="-79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9EFE09-516C-FA4A-9E8A-DC1E51D41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3676" y="1782311"/>
            <a:ext cx="8955130" cy="4882969"/>
          </a:xfrm>
        </p:spPr>
        <p:txBody>
          <a:bodyPr>
            <a:normAutofit/>
          </a:bodyPr>
          <a:lstStyle/>
          <a:p>
            <a:pPr marL="0" indent="0" algn="r" defTabSz="914400" rtl="1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sz="1800" dirty="0"/>
              <a:t>בשנים האחרונות הקימה </a:t>
            </a:r>
            <a:r>
              <a:rPr lang="he-IL" sz="1800" dirty="0" err="1"/>
              <a:t>יה"ת</a:t>
            </a:r>
            <a:r>
              <a:rPr lang="he-IL" sz="1800" dirty="0"/>
              <a:t> מיזם אקדמיה ייחודית המאפשרת למטפלים העמקה והעשרה של השפה הטיפולית \באמצעות קורסים המתמקדים בייחודיות  של הטיפול באמצעות אמנויות.</a:t>
            </a:r>
          </a:p>
          <a:p>
            <a:pPr algn="r" rtl="1">
              <a:lnSpc>
                <a:spcPct val="150000"/>
              </a:lnSpc>
            </a:pPr>
            <a:r>
              <a:rPr lang="he-IL" sz="1800" dirty="0"/>
              <a:t>הקורסים המוצעים על ידי האגודה פתוחים לכלל המטפלים באמצעות </a:t>
            </a:r>
            <a:r>
              <a:rPr lang="he-IL" sz="1800" dirty="0" err="1"/>
              <a:t>אמנויות</a:t>
            </a:r>
            <a:r>
              <a:rPr lang="he-IL" sz="1800" dirty="0"/>
              <a:t> (בוגרי </a:t>
            </a:r>
            <a:r>
              <a:rPr lang="he-IL" sz="1800" dirty="0" err="1"/>
              <a:t>תכניות</a:t>
            </a:r>
            <a:r>
              <a:rPr lang="he-IL" sz="1800" dirty="0"/>
              <a:t> מוכרות ובעלי תעודה הסמכה מוכרת) ולא רק לחברי </a:t>
            </a:r>
            <a:r>
              <a:rPr lang="he-IL" sz="1800" dirty="0" err="1"/>
              <a:t>יה"ת</a:t>
            </a:r>
            <a:r>
              <a:rPr lang="he-IL" sz="1800" dirty="0"/>
              <a:t>. </a:t>
            </a:r>
          </a:p>
          <a:p>
            <a:pPr algn="r" rtl="1">
              <a:lnSpc>
                <a:spcPct val="150000"/>
              </a:lnSpc>
            </a:pPr>
            <a:r>
              <a:rPr lang="he-IL" sz="1800" dirty="0"/>
              <a:t>ישנם קורסים המיועדים למטפלים </a:t>
            </a:r>
            <a:r>
              <a:rPr lang="he-IL" sz="1800" dirty="0" err="1"/>
              <a:t>בדיסצפינות</a:t>
            </a:r>
            <a:r>
              <a:rPr lang="he-IL" sz="1800" dirty="0"/>
              <a:t> שונות ולכלל האוכלוסייה </a:t>
            </a:r>
            <a:r>
              <a:rPr lang="he-IL" sz="1800" dirty="0" err="1"/>
              <a:t>להנגשת</a:t>
            </a:r>
            <a:r>
              <a:rPr lang="he-IL" sz="1800" dirty="0"/>
              <a:t> שפת האמנויות</a:t>
            </a:r>
          </a:p>
          <a:p>
            <a:pPr algn="r" rtl="1">
              <a:lnSpc>
                <a:spcPct val="150000"/>
              </a:lnSpc>
            </a:pPr>
            <a:r>
              <a:rPr lang="he-IL" sz="1800" dirty="0"/>
              <a:t>הקורסים </a:t>
            </a:r>
            <a:r>
              <a:rPr lang="he-IL" sz="1800" dirty="0" err="1"/>
              <a:t>באקדמיה"ת</a:t>
            </a:r>
            <a:r>
              <a:rPr lang="he-IL" sz="1800" dirty="0"/>
              <a:t> מוכרים למסלול גמול אישי במשרד החינוך וניתן להגישם לקרנות ההשתלמות בשנת שבתון</a:t>
            </a:r>
          </a:p>
          <a:p>
            <a:pPr algn="r" rtl="1">
              <a:lnSpc>
                <a:spcPct val="170000"/>
              </a:lnSpc>
            </a:pPr>
            <a:r>
              <a:rPr lang="he-IL" sz="1800" dirty="0">
                <a:hlinkClick r:id="rId3"/>
              </a:rPr>
              <a:t>לרשימת הקורסים של </a:t>
            </a:r>
            <a:r>
              <a:rPr lang="he-IL" sz="1800" dirty="0" err="1">
                <a:hlinkClick r:id="rId3"/>
              </a:rPr>
              <a:t>האקדמיה"ת</a:t>
            </a:r>
            <a:endParaRPr lang="he-IL" sz="1800" dirty="0"/>
          </a:p>
          <a:p>
            <a:pPr marL="0" indent="0" algn="r" defTabSz="914400" rtl="1" eaLnBrk="1" latinLnBrk="0" hangingPunct="1">
              <a:lnSpc>
                <a:spcPct val="17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he-IL" sz="1800" dirty="0"/>
          </a:p>
          <a:p>
            <a:pPr marL="0" indent="0" algn="r" defTabSz="914400" rtl="1" eaLnBrk="1" latinLnBrk="0" hangingPunct="1">
              <a:lnSpc>
                <a:spcPct val="17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IL" sz="1800" dirty="0"/>
          </a:p>
        </p:txBody>
      </p:sp>
      <p:pic>
        <p:nvPicPr>
          <p:cNvPr id="2050" name="Picture 2" descr="יה&amp;amp;quot;ת - האגודה הישראלית לטיפול באמצעות אמנויות">
            <a:extLst>
              <a:ext uri="{FF2B5EF4-FFF2-40B4-BE49-F238E27FC236}">
                <a16:creationId xmlns:a16="http://schemas.microsoft.com/office/drawing/2014/main" id="{912794FA-9AF0-5849-9F70-86A29A7DF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056" y="16778"/>
            <a:ext cx="2411895" cy="306125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4" y="3991682"/>
            <a:ext cx="1614884" cy="1827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46" y="4801500"/>
            <a:ext cx="1625452" cy="1863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3213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11145</TotalTime>
  <Words>1577</Words>
  <Application>Microsoft Office PowerPoint</Application>
  <PresentationFormat>מסך רחב</PresentationFormat>
  <Paragraphs>261</Paragraphs>
  <Slides>22</Slides>
  <Notes>10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31" baseType="lpstr">
      <vt:lpstr>맑은 고딕</vt:lpstr>
      <vt:lpstr>Arial</vt:lpstr>
      <vt:lpstr>Calibri</vt:lpstr>
      <vt:lpstr>Calibri Light</vt:lpstr>
      <vt:lpstr>Courier New</vt:lpstr>
      <vt:lpstr>David</vt:lpstr>
      <vt:lpstr>Times New Roman</vt:lpstr>
      <vt:lpstr>Wingdings</vt:lpstr>
      <vt:lpstr>Office Theme</vt:lpstr>
      <vt:lpstr>מצגת של PowerPoint‏</vt:lpstr>
      <vt:lpstr>יה"ת נעים להכיר</vt:lpstr>
      <vt:lpstr>הגדרת המקצוע</vt:lpstr>
      <vt:lpstr>במה אנחנו עוסקים באגודה</vt:lpstr>
      <vt:lpstr>מבנה האגודה</vt:lpstr>
      <vt:lpstr>                מה קורה היום בתחום הטיפול באמצעות אמנויות?</vt:lpstr>
      <vt:lpstr>הסדרת המקצוע בחקיקה</vt:lpstr>
      <vt:lpstr>הקמת וועדות מקצועיות</vt:lpstr>
      <vt:lpstr>האקדמיה"ת</vt:lpstr>
      <vt:lpstr>כנס יה"ת אחת לשנתיים 21-23 </vt:lpstr>
      <vt:lpstr>מצגת של PowerPoint‏</vt:lpstr>
      <vt:lpstr>ועדת הסטודנטים</vt:lpstr>
      <vt:lpstr>      מה עוד נותנת לי החברות ביה"ת כסטודנט ?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הסדרת המקצוע בחקיקה- נכון להיום </vt:lpstr>
      <vt:lpstr>מצגת של PowerPoint‏</vt:lpstr>
      <vt:lpstr>ימי קורונה זום זום זום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Liad Vaknin</dc:creator>
  <cp:lastModifiedBy>User</cp:lastModifiedBy>
  <cp:revision>64</cp:revision>
  <dcterms:created xsi:type="dcterms:W3CDTF">2019-02-10T21:39:02Z</dcterms:created>
  <dcterms:modified xsi:type="dcterms:W3CDTF">2023-09-28T19:28:02Z</dcterms:modified>
</cp:coreProperties>
</file>